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heme/themeOverride7.xml" ContentType="application/vnd.openxmlformats-officedocument.themeOverrid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70" r:id="rId12"/>
    <p:sldId id="269" r:id="rId13"/>
  </p:sldIdLst>
  <p:sldSz cx="9144000" cy="6858000" type="screen4x3"/>
  <p:notesSz cx="6870700" cy="97107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209C"/>
    <a:srgbClr val="007635"/>
    <a:srgbClr val="B91774"/>
    <a:srgbClr val="A1D3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6D9A0-9BFC-4064-99DF-5CA075654E96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CE2154F-F39E-4A91-B055-DF413E90BDB6}">
      <dgm:prSet phldrT="[텍스트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lIns="0" tIns="0" rIns="0" bIns="0"/>
        <a:lstStyle/>
        <a:p>
          <a:pPr latinLnBrk="1"/>
          <a:endParaRPr lang="ko-KR" altLang="en-US" dirty="0"/>
        </a:p>
      </dgm:t>
    </dgm:pt>
    <dgm:pt modelId="{020BE2F7-1895-42A4-BF20-2D767DCD7F2F}" type="parTrans" cxnId="{713263DB-3B74-439B-A78C-0F43AF48D864}">
      <dgm:prSet/>
      <dgm:spPr/>
      <dgm:t>
        <a:bodyPr/>
        <a:lstStyle/>
        <a:p>
          <a:pPr latinLnBrk="1"/>
          <a:endParaRPr lang="ko-KR" altLang="en-US"/>
        </a:p>
      </dgm:t>
    </dgm:pt>
    <dgm:pt modelId="{CFBD5639-0688-462E-A5A7-0522071A4FFB}" type="sibTrans" cxnId="{713263DB-3B74-439B-A78C-0F43AF48D864}">
      <dgm:prSet/>
      <dgm:spPr/>
      <dgm:t>
        <a:bodyPr/>
        <a:lstStyle/>
        <a:p>
          <a:pPr latinLnBrk="1"/>
          <a:endParaRPr lang="ko-KR" altLang="en-US"/>
        </a:p>
      </dgm:t>
    </dgm:pt>
    <dgm:pt modelId="{763CB0B6-EF3B-44AA-8649-95F50808DEFD}">
      <dgm:prSet phldrT="[텍스트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ko-KR" altLang="en-US" sz="1600" dirty="0" err="1" smtClean="0">
              <a:solidFill>
                <a:srgbClr val="B91774"/>
              </a:solidFill>
              <a:latin typeface="휴먼엑스포" pitchFamily="18" charset="-127"/>
              <a:ea typeface="휴먼엑스포" pitchFamily="18" charset="-127"/>
            </a:rPr>
            <a:t>자주빛</a:t>
          </a:r>
          <a:r>
            <a:rPr lang="ko-KR" altLang="en-US" sz="1600" dirty="0" smtClean="0">
              <a:solidFill>
                <a:srgbClr val="B91774"/>
              </a:solidFill>
              <a:latin typeface="휴먼엑스포" pitchFamily="18" charset="-127"/>
              <a:ea typeface="휴먼엑스포" pitchFamily="18" charset="-127"/>
            </a:rPr>
            <a:t> 고운님</a:t>
          </a:r>
          <a:endParaRPr lang="ko-KR" altLang="en-US" sz="1600" dirty="0">
            <a:solidFill>
              <a:srgbClr val="B91774"/>
            </a:solidFill>
          </a:endParaRPr>
        </a:p>
      </dgm:t>
    </dgm:pt>
    <dgm:pt modelId="{FA340FCB-A51C-40E6-9ED1-0BA023740688}" type="parTrans" cxnId="{95527B1A-99B2-4D0B-8BE6-EA5E4FA4E03E}">
      <dgm:prSet/>
      <dgm:spPr/>
      <dgm:t>
        <a:bodyPr/>
        <a:lstStyle/>
        <a:p>
          <a:pPr latinLnBrk="1"/>
          <a:endParaRPr lang="ko-KR" altLang="en-US"/>
        </a:p>
      </dgm:t>
    </dgm:pt>
    <dgm:pt modelId="{0A90E3C7-7E75-490B-A439-D8D30D602055}" type="sibTrans" cxnId="{95527B1A-99B2-4D0B-8BE6-EA5E4FA4E03E}">
      <dgm:prSet/>
      <dgm:spPr/>
      <dgm:t>
        <a:bodyPr/>
        <a:lstStyle/>
        <a:p>
          <a:pPr latinLnBrk="1"/>
          <a:endParaRPr lang="ko-KR" altLang="en-US"/>
        </a:p>
      </dgm:t>
    </dgm:pt>
    <dgm:pt modelId="{73195B0F-9090-4310-81BD-360868CB3161}">
      <dgm:prSet phldrT="[텍스트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ko-KR" altLang="en-US" dirty="0" err="1" smtClean="0">
              <a:solidFill>
                <a:schemeClr val="accent5">
                  <a:lumMod val="75000"/>
                </a:schemeClr>
              </a:solidFill>
              <a:latin typeface="휴먼엑스포" pitchFamily="18" charset="-127"/>
              <a:ea typeface="휴먼엑스포" pitchFamily="18" charset="-127"/>
            </a:rPr>
            <a:t>함라</a:t>
          </a:r>
          <a:r>
            <a:rPr lang="ko-KR" altLang="en-US" dirty="0" smtClean="0">
              <a:solidFill>
                <a:schemeClr val="accent5">
                  <a:lumMod val="75000"/>
                </a:schemeClr>
              </a:solidFill>
              <a:latin typeface="휴먼엑스포" pitchFamily="18" charset="-127"/>
              <a:ea typeface="휴먼엑스포" pitchFamily="18" charset="-127"/>
            </a:rPr>
            <a:t> </a:t>
          </a:r>
          <a:endParaRPr lang="en-US" altLang="ko-KR" dirty="0" smtClean="0">
            <a:solidFill>
              <a:schemeClr val="accent5">
                <a:lumMod val="75000"/>
              </a:schemeClr>
            </a:solidFill>
            <a:latin typeface="휴먼엑스포" pitchFamily="18" charset="-127"/>
            <a:ea typeface="휴먼엑스포" pitchFamily="18" charset="-127"/>
          </a:endParaRPr>
        </a:p>
        <a:p>
          <a:pPr latinLnBrk="1"/>
          <a:r>
            <a:rPr lang="ko-KR" altLang="en-US" dirty="0" err="1" smtClean="0">
              <a:solidFill>
                <a:schemeClr val="accent5">
                  <a:lumMod val="75000"/>
                </a:schemeClr>
              </a:solidFill>
              <a:latin typeface="휴먼엑스포" pitchFamily="18" charset="-127"/>
              <a:ea typeface="휴먼엑스포" pitchFamily="18" charset="-127"/>
            </a:rPr>
            <a:t>生막걸리</a:t>
          </a:r>
          <a:r>
            <a:rPr lang="ko-KR" altLang="en-US" dirty="0" smtClean="0">
              <a:solidFill>
                <a:schemeClr val="accent5">
                  <a:lumMod val="75000"/>
                </a:schemeClr>
              </a:solidFill>
              <a:latin typeface="휴먼엑스포" pitchFamily="18" charset="-127"/>
              <a:ea typeface="휴먼엑스포" pitchFamily="18" charset="-127"/>
            </a:rPr>
            <a:t> </a:t>
          </a:r>
          <a:r>
            <a:rPr lang="en-US" altLang="ko-KR" dirty="0" smtClean="0">
              <a:solidFill>
                <a:schemeClr val="accent5">
                  <a:lumMod val="75000"/>
                </a:schemeClr>
              </a:solidFill>
              <a:latin typeface="휴먼엑스포" pitchFamily="18" charset="-127"/>
              <a:ea typeface="휴먼엑스포" pitchFamily="18" charset="-127"/>
            </a:rPr>
            <a:t>900ml</a:t>
          </a:r>
          <a:endParaRPr lang="ko-KR" alt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BD68D466-C013-4C4E-A996-01054AC0809B}" type="parTrans" cxnId="{998F864A-6DB6-4C6D-BD8C-E4CDCB52BA2C}">
      <dgm:prSet/>
      <dgm:spPr/>
      <dgm:t>
        <a:bodyPr/>
        <a:lstStyle/>
        <a:p>
          <a:pPr latinLnBrk="1"/>
          <a:endParaRPr lang="ko-KR" altLang="en-US"/>
        </a:p>
      </dgm:t>
    </dgm:pt>
    <dgm:pt modelId="{A127AF5B-F144-423E-9F38-BA305C93C2C3}" type="sibTrans" cxnId="{998F864A-6DB6-4C6D-BD8C-E4CDCB52BA2C}">
      <dgm:prSet/>
      <dgm:spPr/>
      <dgm:t>
        <a:bodyPr/>
        <a:lstStyle/>
        <a:p>
          <a:pPr latinLnBrk="1"/>
          <a:endParaRPr lang="ko-KR" altLang="en-US"/>
        </a:p>
      </dgm:t>
    </dgm:pt>
    <dgm:pt modelId="{D7A8C92C-F2F8-4538-9C56-9FAF025FA8BE}">
      <dgm:prSet phldrT="[텍스트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ko-KR" altLang="en-US" dirty="0" err="1" smtClean="0">
              <a:solidFill>
                <a:schemeClr val="accent5">
                  <a:lumMod val="75000"/>
                </a:schemeClr>
              </a:solidFill>
              <a:latin typeface="휴먼엑스포" pitchFamily="18" charset="-127"/>
              <a:ea typeface="휴먼엑스포" pitchFamily="18" charset="-127"/>
            </a:rPr>
            <a:t>함라</a:t>
          </a:r>
          <a:r>
            <a:rPr lang="ko-KR" altLang="en-US" dirty="0" smtClean="0">
              <a:solidFill>
                <a:schemeClr val="accent5">
                  <a:lumMod val="75000"/>
                </a:schemeClr>
              </a:solidFill>
              <a:latin typeface="휴먼엑스포" pitchFamily="18" charset="-127"/>
              <a:ea typeface="휴먼엑스포" pitchFamily="18" charset="-127"/>
            </a:rPr>
            <a:t> </a:t>
          </a:r>
          <a:endParaRPr lang="en-US" altLang="ko-KR" dirty="0" smtClean="0">
            <a:solidFill>
              <a:schemeClr val="accent5">
                <a:lumMod val="75000"/>
              </a:schemeClr>
            </a:solidFill>
            <a:latin typeface="휴먼엑스포" pitchFamily="18" charset="-127"/>
            <a:ea typeface="휴먼엑스포" pitchFamily="18" charset="-127"/>
          </a:endParaRPr>
        </a:p>
        <a:p>
          <a:pPr latinLnBrk="1"/>
          <a:r>
            <a:rPr lang="ko-KR" altLang="en-US" dirty="0" err="1" smtClean="0">
              <a:solidFill>
                <a:schemeClr val="accent5">
                  <a:lumMod val="75000"/>
                </a:schemeClr>
              </a:solidFill>
              <a:latin typeface="휴먼엑스포" pitchFamily="18" charset="-127"/>
              <a:ea typeface="휴먼엑스포" pitchFamily="18" charset="-127"/>
            </a:rPr>
            <a:t>生막걸리</a:t>
          </a:r>
          <a:r>
            <a:rPr lang="ko-KR" altLang="en-US" dirty="0" smtClean="0">
              <a:solidFill>
                <a:schemeClr val="accent5">
                  <a:lumMod val="75000"/>
                </a:schemeClr>
              </a:solidFill>
              <a:latin typeface="휴먼엑스포" pitchFamily="18" charset="-127"/>
              <a:ea typeface="휴먼엑스포" pitchFamily="18" charset="-127"/>
            </a:rPr>
            <a:t> </a:t>
          </a:r>
          <a:r>
            <a:rPr lang="en-US" altLang="ko-KR" dirty="0" smtClean="0">
              <a:solidFill>
                <a:schemeClr val="accent5">
                  <a:lumMod val="75000"/>
                </a:schemeClr>
              </a:solidFill>
              <a:latin typeface="휴먼엑스포" pitchFamily="18" charset="-127"/>
              <a:ea typeface="휴먼엑스포" pitchFamily="18" charset="-127"/>
            </a:rPr>
            <a:t>750ml</a:t>
          </a:r>
          <a:endParaRPr lang="ko-KR" alt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26D12C37-0E22-43C4-8EEB-7763D0A4D72B}" type="parTrans" cxnId="{21FD3B6F-7BD6-45DD-8882-E49D065CB6D6}">
      <dgm:prSet/>
      <dgm:spPr/>
      <dgm:t>
        <a:bodyPr/>
        <a:lstStyle/>
        <a:p>
          <a:pPr latinLnBrk="1"/>
          <a:endParaRPr lang="ko-KR" altLang="en-US"/>
        </a:p>
      </dgm:t>
    </dgm:pt>
    <dgm:pt modelId="{2A472124-ABFD-43FC-A78C-890FAAEFAB8F}" type="sibTrans" cxnId="{21FD3B6F-7BD6-45DD-8882-E49D065CB6D6}">
      <dgm:prSet/>
      <dgm:spPr/>
      <dgm:t>
        <a:bodyPr/>
        <a:lstStyle/>
        <a:p>
          <a:pPr latinLnBrk="1"/>
          <a:endParaRPr lang="ko-KR" altLang="en-US"/>
        </a:p>
      </dgm:t>
    </dgm:pt>
    <dgm:pt modelId="{BE916030-8B1B-44B4-8A0B-D7E854015BC0}">
      <dgm:prSet phldrT="[텍스트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ko-KR" altLang="en-US" dirty="0" err="1" smtClean="0">
              <a:solidFill>
                <a:schemeClr val="accent1">
                  <a:lumMod val="75000"/>
                </a:schemeClr>
              </a:solidFill>
              <a:latin typeface="휴먼엑스포" pitchFamily="18" charset="-127"/>
              <a:ea typeface="휴먼엑스포" pitchFamily="18" charset="-127"/>
            </a:rPr>
            <a:t>함라고운님</a:t>
          </a:r>
          <a:r>
            <a:rPr lang="ko-KR" altLang="en-US" dirty="0" smtClean="0">
              <a:solidFill>
                <a:schemeClr val="accent1">
                  <a:lumMod val="75000"/>
                </a:schemeClr>
              </a:solidFill>
              <a:latin typeface="휴먼엑스포" pitchFamily="18" charset="-127"/>
              <a:ea typeface="휴먼엑스포" pitchFamily="18" charset="-127"/>
            </a:rPr>
            <a:t> </a:t>
          </a:r>
          <a:endParaRPr lang="en-US" altLang="ko-KR" dirty="0" smtClean="0">
            <a:solidFill>
              <a:schemeClr val="accent1">
                <a:lumMod val="75000"/>
              </a:schemeClr>
            </a:solidFill>
            <a:latin typeface="휴먼엑스포" pitchFamily="18" charset="-127"/>
            <a:ea typeface="휴먼엑스포" pitchFamily="18" charset="-127"/>
          </a:endParaRPr>
        </a:p>
        <a:p>
          <a:pPr latinLnBrk="1"/>
          <a:r>
            <a:rPr lang="ko-KR" altLang="en-US" dirty="0" smtClean="0">
              <a:solidFill>
                <a:schemeClr val="accent1">
                  <a:lumMod val="75000"/>
                </a:schemeClr>
              </a:solidFill>
              <a:latin typeface="휴먼엑스포" pitchFamily="18" charset="-127"/>
              <a:ea typeface="휴먼엑스포" pitchFamily="18" charset="-127"/>
            </a:rPr>
            <a:t>生쌀막걸리</a:t>
          </a:r>
          <a:endParaRPr lang="ko-KR" alt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90446467-2C70-444A-B599-81B2220150D5}" type="parTrans" cxnId="{F25D932E-6A2B-4318-80D3-91D97CE44B90}">
      <dgm:prSet/>
      <dgm:spPr/>
      <dgm:t>
        <a:bodyPr/>
        <a:lstStyle/>
        <a:p>
          <a:pPr latinLnBrk="1"/>
          <a:endParaRPr lang="ko-KR" altLang="en-US"/>
        </a:p>
      </dgm:t>
    </dgm:pt>
    <dgm:pt modelId="{90DB90F1-0E62-4F55-ACB1-A86CCD1398C5}" type="sibTrans" cxnId="{F25D932E-6A2B-4318-80D3-91D97CE44B90}">
      <dgm:prSet/>
      <dgm:spPr/>
      <dgm:t>
        <a:bodyPr/>
        <a:lstStyle/>
        <a:p>
          <a:pPr latinLnBrk="1"/>
          <a:endParaRPr lang="ko-KR" altLang="en-US"/>
        </a:p>
      </dgm:t>
    </dgm:pt>
    <dgm:pt modelId="{B1BF9A4D-2711-443C-8F49-303FBE9E7E54}" type="pres">
      <dgm:prSet presAssocID="{1C16D9A0-9BFC-4064-99DF-5CA075654E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037868-02A0-471A-BCEE-6EE57ECAAA36}" type="pres">
      <dgm:prSet presAssocID="{9CE2154F-F39E-4A91-B055-DF413E90BDB6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50E351A8-64A3-4BA4-97BA-D77FB282F336}" type="pres">
      <dgm:prSet presAssocID="{763CB0B6-EF3B-44AA-8649-95F50808DEF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34F52A-0E33-4353-9F2E-F89CADC7B396}" type="pres">
      <dgm:prSet presAssocID="{763CB0B6-EF3B-44AA-8649-95F50808DEFD}" presName="dummy" presStyleCnt="0"/>
      <dgm:spPr/>
    </dgm:pt>
    <dgm:pt modelId="{0945534D-BC72-4094-A03D-02770A15E578}" type="pres">
      <dgm:prSet presAssocID="{0A90E3C7-7E75-490B-A439-D8D30D602055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7FB0EDE7-1704-4BAE-B9E5-B8B0F8350419}" type="pres">
      <dgm:prSet presAssocID="{73195B0F-9090-4310-81BD-360868CB316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F3BEAB-B02C-4D47-96D3-C17C270D72D5}" type="pres">
      <dgm:prSet presAssocID="{73195B0F-9090-4310-81BD-360868CB3161}" presName="dummy" presStyleCnt="0"/>
      <dgm:spPr/>
    </dgm:pt>
    <dgm:pt modelId="{F5E9F3A2-0A64-4B21-940D-2BF249FD221E}" type="pres">
      <dgm:prSet presAssocID="{A127AF5B-F144-423E-9F38-BA305C93C2C3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D61A8B31-169C-47B8-B1A8-398826239E20}" type="pres">
      <dgm:prSet presAssocID="{D7A8C92C-F2F8-4538-9C56-9FAF025FA8B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A1B2B95-A6BD-4656-85E9-93CF6FAF32C2}" type="pres">
      <dgm:prSet presAssocID="{D7A8C92C-F2F8-4538-9C56-9FAF025FA8BE}" presName="dummy" presStyleCnt="0"/>
      <dgm:spPr/>
    </dgm:pt>
    <dgm:pt modelId="{6FD86270-34D8-484B-8CCF-7985C3D0D75D}" type="pres">
      <dgm:prSet presAssocID="{2A472124-ABFD-43FC-A78C-890FAAEFAB8F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DACB9C68-FDDE-4DAC-8492-75E72C142CB0}" type="pres">
      <dgm:prSet presAssocID="{BE916030-8B1B-44B4-8A0B-D7E854015BC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99705E-62A6-4DD6-A443-638F6F66E01C}" type="pres">
      <dgm:prSet presAssocID="{BE916030-8B1B-44B4-8A0B-D7E854015BC0}" presName="dummy" presStyleCnt="0"/>
      <dgm:spPr/>
    </dgm:pt>
    <dgm:pt modelId="{FE7FBB9A-8355-4C31-8BDF-DF19EEE6E639}" type="pres">
      <dgm:prSet presAssocID="{90DB90F1-0E62-4F55-ACB1-A86CCD1398C5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</dgm:ptLst>
  <dgm:cxnLst>
    <dgm:cxn modelId="{5D679D83-3186-4349-B8EA-6559B40CD579}" type="presOf" srcId="{2A472124-ABFD-43FC-A78C-890FAAEFAB8F}" destId="{6FD86270-34D8-484B-8CCF-7985C3D0D75D}" srcOrd="0" destOrd="0" presId="urn:microsoft.com/office/officeart/2005/8/layout/radial6"/>
    <dgm:cxn modelId="{21FD3B6F-7BD6-45DD-8882-E49D065CB6D6}" srcId="{9CE2154F-F39E-4A91-B055-DF413E90BDB6}" destId="{D7A8C92C-F2F8-4538-9C56-9FAF025FA8BE}" srcOrd="2" destOrd="0" parTransId="{26D12C37-0E22-43C4-8EEB-7763D0A4D72B}" sibTransId="{2A472124-ABFD-43FC-A78C-890FAAEFAB8F}"/>
    <dgm:cxn modelId="{C0864ADA-CDA1-4B10-8BE6-D1DEB0B2FFCF}" type="presOf" srcId="{1C16D9A0-9BFC-4064-99DF-5CA075654E96}" destId="{B1BF9A4D-2711-443C-8F49-303FBE9E7E54}" srcOrd="0" destOrd="0" presId="urn:microsoft.com/office/officeart/2005/8/layout/radial6"/>
    <dgm:cxn modelId="{523D9129-FC50-4362-9670-81DDB94F566F}" type="presOf" srcId="{D7A8C92C-F2F8-4538-9C56-9FAF025FA8BE}" destId="{D61A8B31-169C-47B8-B1A8-398826239E20}" srcOrd="0" destOrd="0" presId="urn:microsoft.com/office/officeart/2005/8/layout/radial6"/>
    <dgm:cxn modelId="{03059E0B-4CDE-479D-B413-FFE34AD7F5AB}" type="presOf" srcId="{763CB0B6-EF3B-44AA-8649-95F50808DEFD}" destId="{50E351A8-64A3-4BA4-97BA-D77FB282F336}" srcOrd="0" destOrd="0" presId="urn:microsoft.com/office/officeart/2005/8/layout/radial6"/>
    <dgm:cxn modelId="{80E2956E-89B5-417C-933E-B4E66D6E37F7}" type="presOf" srcId="{90DB90F1-0E62-4F55-ACB1-A86CCD1398C5}" destId="{FE7FBB9A-8355-4C31-8BDF-DF19EEE6E639}" srcOrd="0" destOrd="0" presId="urn:microsoft.com/office/officeart/2005/8/layout/radial6"/>
    <dgm:cxn modelId="{75F79734-1866-4D43-A1F5-8A5A2236A8CA}" type="presOf" srcId="{A127AF5B-F144-423E-9F38-BA305C93C2C3}" destId="{F5E9F3A2-0A64-4B21-940D-2BF249FD221E}" srcOrd="0" destOrd="0" presId="urn:microsoft.com/office/officeart/2005/8/layout/radial6"/>
    <dgm:cxn modelId="{F25D932E-6A2B-4318-80D3-91D97CE44B90}" srcId="{9CE2154F-F39E-4A91-B055-DF413E90BDB6}" destId="{BE916030-8B1B-44B4-8A0B-D7E854015BC0}" srcOrd="3" destOrd="0" parTransId="{90446467-2C70-444A-B599-81B2220150D5}" sibTransId="{90DB90F1-0E62-4F55-ACB1-A86CCD1398C5}"/>
    <dgm:cxn modelId="{45B17E4F-0120-4CFD-AD6B-66C6E26D5D1C}" type="presOf" srcId="{9CE2154F-F39E-4A91-B055-DF413E90BDB6}" destId="{A0037868-02A0-471A-BCEE-6EE57ECAAA36}" srcOrd="0" destOrd="0" presId="urn:microsoft.com/office/officeart/2005/8/layout/radial6"/>
    <dgm:cxn modelId="{3C480438-AD7C-4348-A998-9B3D38216533}" type="presOf" srcId="{73195B0F-9090-4310-81BD-360868CB3161}" destId="{7FB0EDE7-1704-4BAE-B9E5-B8B0F8350419}" srcOrd="0" destOrd="0" presId="urn:microsoft.com/office/officeart/2005/8/layout/radial6"/>
    <dgm:cxn modelId="{E2FBB9F7-3286-411D-BFB6-55F32F70B529}" type="presOf" srcId="{0A90E3C7-7E75-490B-A439-D8D30D602055}" destId="{0945534D-BC72-4094-A03D-02770A15E578}" srcOrd="0" destOrd="0" presId="urn:microsoft.com/office/officeart/2005/8/layout/radial6"/>
    <dgm:cxn modelId="{713263DB-3B74-439B-A78C-0F43AF48D864}" srcId="{1C16D9A0-9BFC-4064-99DF-5CA075654E96}" destId="{9CE2154F-F39E-4A91-B055-DF413E90BDB6}" srcOrd="0" destOrd="0" parTransId="{020BE2F7-1895-42A4-BF20-2D767DCD7F2F}" sibTransId="{CFBD5639-0688-462E-A5A7-0522071A4FFB}"/>
    <dgm:cxn modelId="{95527B1A-99B2-4D0B-8BE6-EA5E4FA4E03E}" srcId="{9CE2154F-F39E-4A91-B055-DF413E90BDB6}" destId="{763CB0B6-EF3B-44AA-8649-95F50808DEFD}" srcOrd="0" destOrd="0" parTransId="{FA340FCB-A51C-40E6-9ED1-0BA023740688}" sibTransId="{0A90E3C7-7E75-490B-A439-D8D30D602055}"/>
    <dgm:cxn modelId="{CE7E2F98-F2B2-4947-9A2A-42E43F71B31B}" type="presOf" srcId="{BE916030-8B1B-44B4-8A0B-D7E854015BC0}" destId="{DACB9C68-FDDE-4DAC-8492-75E72C142CB0}" srcOrd="0" destOrd="0" presId="urn:microsoft.com/office/officeart/2005/8/layout/radial6"/>
    <dgm:cxn modelId="{998F864A-6DB6-4C6D-BD8C-E4CDCB52BA2C}" srcId="{9CE2154F-F39E-4A91-B055-DF413E90BDB6}" destId="{73195B0F-9090-4310-81BD-360868CB3161}" srcOrd="1" destOrd="0" parTransId="{BD68D466-C013-4C4E-A996-01054AC0809B}" sibTransId="{A127AF5B-F144-423E-9F38-BA305C93C2C3}"/>
    <dgm:cxn modelId="{8927F59C-A570-441E-B445-A0A078C0558E}" type="presParOf" srcId="{B1BF9A4D-2711-443C-8F49-303FBE9E7E54}" destId="{A0037868-02A0-471A-BCEE-6EE57ECAAA36}" srcOrd="0" destOrd="0" presId="urn:microsoft.com/office/officeart/2005/8/layout/radial6"/>
    <dgm:cxn modelId="{C1CFDFB3-5157-49FA-96A6-80F6B2E6A8BF}" type="presParOf" srcId="{B1BF9A4D-2711-443C-8F49-303FBE9E7E54}" destId="{50E351A8-64A3-4BA4-97BA-D77FB282F336}" srcOrd="1" destOrd="0" presId="urn:microsoft.com/office/officeart/2005/8/layout/radial6"/>
    <dgm:cxn modelId="{457B3C7C-AFFF-4002-B6FF-D13ED42CB011}" type="presParOf" srcId="{B1BF9A4D-2711-443C-8F49-303FBE9E7E54}" destId="{0734F52A-0E33-4353-9F2E-F89CADC7B396}" srcOrd="2" destOrd="0" presId="urn:microsoft.com/office/officeart/2005/8/layout/radial6"/>
    <dgm:cxn modelId="{4392F1DA-FE3F-432C-858C-7D27553D52D3}" type="presParOf" srcId="{B1BF9A4D-2711-443C-8F49-303FBE9E7E54}" destId="{0945534D-BC72-4094-A03D-02770A15E578}" srcOrd="3" destOrd="0" presId="urn:microsoft.com/office/officeart/2005/8/layout/radial6"/>
    <dgm:cxn modelId="{1A27B010-75F5-4E8D-B547-96A0DC56DE24}" type="presParOf" srcId="{B1BF9A4D-2711-443C-8F49-303FBE9E7E54}" destId="{7FB0EDE7-1704-4BAE-B9E5-B8B0F8350419}" srcOrd="4" destOrd="0" presId="urn:microsoft.com/office/officeart/2005/8/layout/radial6"/>
    <dgm:cxn modelId="{32B31FFE-AAA8-4D0B-A101-CA1D666C4FBF}" type="presParOf" srcId="{B1BF9A4D-2711-443C-8F49-303FBE9E7E54}" destId="{3BF3BEAB-B02C-4D47-96D3-C17C270D72D5}" srcOrd="5" destOrd="0" presId="urn:microsoft.com/office/officeart/2005/8/layout/radial6"/>
    <dgm:cxn modelId="{9840B6EA-E726-4490-997F-5C21B0FEEE63}" type="presParOf" srcId="{B1BF9A4D-2711-443C-8F49-303FBE9E7E54}" destId="{F5E9F3A2-0A64-4B21-940D-2BF249FD221E}" srcOrd="6" destOrd="0" presId="urn:microsoft.com/office/officeart/2005/8/layout/radial6"/>
    <dgm:cxn modelId="{263E184F-AADC-4208-9DDC-AF5C69E1CF01}" type="presParOf" srcId="{B1BF9A4D-2711-443C-8F49-303FBE9E7E54}" destId="{D61A8B31-169C-47B8-B1A8-398826239E20}" srcOrd="7" destOrd="0" presId="urn:microsoft.com/office/officeart/2005/8/layout/radial6"/>
    <dgm:cxn modelId="{18E8CC40-463F-4623-A45A-99D3FBD2A340}" type="presParOf" srcId="{B1BF9A4D-2711-443C-8F49-303FBE9E7E54}" destId="{DA1B2B95-A6BD-4656-85E9-93CF6FAF32C2}" srcOrd="8" destOrd="0" presId="urn:microsoft.com/office/officeart/2005/8/layout/radial6"/>
    <dgm:cxn modelId="{F4F83E00-A4EF-44F0-9B5C-356A4B03DE02}" type="presParOf" srcId="{B1BF9A4D-2711-443C-8F49-303FBE9E7E54}" destId="{6FD86270-34D8-484B-8CCF-7985C3D0D75D}" srcOrd="9" destOrd="0" presId="urn:microsoft.com/office/officeart/2005/8/layout/radial6"/>
    <dgm:cxn modelId="{785FB19F-D73D-45F0-BFDB-5D06DA259F4A}" type="presParOf" srcId="{B1BF9A4D-2711-443C-8F49-303FBE9E7E54}" destId="{DACB9C68-FDDE-4DAC-8492-75E72C142CB0}" srcOrd="10" destOrd="0" presId="urn:microsoft.com/office/officeart/2005/8/layout/radial6"/>
    <dgm:cxn modelId="{C57F9E03-E4F4-4F2C-A975-C1F9ED9A661B}" type="presParOf" srcId="{B1BF9A4D-2711-443C-8F49-303FBE9E7E54}" destId="{2699705E-62A6-4DD6-A443-638F6F66E01C}" srcOrd="11" destOrd="0" presId="urn:microsoft.com/office/officeart/2005/8/layout/radial6"/>
    <dgm:cxn modelId="{AE8478FB-6B58-4C5C-B2C3-DBB04FB47310}" type="presParOf" srcId="{B1BF9A4D-2711-443C-8F49-303FBE9E7E54}" destId="{FE7FBB9A-8355-4C31-8BDF-DF19EEE6E639}" srcOrd="12" destOrd="0" presId="urn:microsoft.com/office/officeart/2005/8/layout/radial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DC272C-02F8-4BE0-BA8C-E97CF7A5065F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88908301-4575-4A6B-837C-FA8ED5E792AE}" type="pres">
      <dgm:prSet presAssocID="{F2DC272C-02F8-4BE0-BA8C-E97CF7A5065F}" presName="Name0" presStyleCnt="0">
        <dgm:presLayoutVars>
          <dgm:dir/>
          <dgm:resizeHandles val="exact"/>
        </dgm:presLayoutVars>
      </dgm:prSet>
      <dgm:spPr/>
    </dgm:pt>
  </dgm:ptLst>
  <dgm:cxnLst>
    <dgm:cxn modelId="{69077E1C-44AA-4F26-B168-D02B61EFFEA2}" type="presOf" srcId="{F2DC272C-02F8-4BE0-BA8C-E97CF7A5065F}" destId="{88908301-4575-4A6B-837C-FA8ED5E792AE}" srcOrd="0" destOrd="0" presId="urn:microsoft.com/office/officeart/2005/8/layout/equati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DC272C-02F8-4BE0-BA8C-E97CF7A5065F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88908301-4575-4A6B-837C-FA8ED5E792AE}" type="pres">
      <dgm:prSet presAssocID="{F2DC272C-02F8-4BE0-BA8C-E97CF7A5065F}" presName="Name0" presStyleCnt="0">
        <dgm:presLayoutVars>
          <dgm:dir/>
          <dgm:resizeHandles val="exact"/>
        </dgm:presLayoutVars>
      </dgm:prSet>
      <dgm:spPr/>
    </dgm:pt>
  </dgm:ptLst>
  <dgm:cxnLst>
    <dgm:cxn modelId="{D594B63A-1CEA-4795-9182-D45A0188F1AD}" type="presOf" srcId="{F2DC272C-02F8-4BE0-BA8C-E97CF7A5065F}" destId="{88908301-4575-4A6B-837C-FA8ED5E792AE}" srcOrd="0" destOrd="0" presId="urn:microsoft.com/office/officeart/2005/8/layout/equati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DC272C-02F8-4BE0-BA8C-E97CF7A5065F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88908301-4575-4A6B-837C-FA8ED5E792AE}" type="pres">
      <dgm:prSet presAssocID="{F2DC272C-02F8-4BE0-BA8C-E97CF7A5065F}" presName="Name0" presStyleCnt="0">
        <dgm:presLayoutVars>
          <dgm:dir/>
          <dgm:resizeHandles val="exact"/>
        </dgm:presLayoutVars>
      </dgm:prSet>
      <dgm:spPr/>
    </dgm:pt>
  </dgm:ptLst>
  <dgm:cxnLst>
    <dgm:cxn modelId="{1F443AAE-661E-4BA9-A7FB-D8707AA4F0F5}" type="presOf" srcId="{F2DC272C-02F8-4BE0-BA8C-E97CF7A5065F}" destId="{88908301-4575-4A6B-837C-FA8ED5E792AE}" srcOrd="0" destOrd="0" presId="urn:microsoft.com/office/officeart/2005/8/layout/equati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DC272C-02F8-4BE0-BA8C-E97CF7A5065F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88908301-4575-4A6B-837C-FA8ED5E792AE}" type="pres">
      <dgm:prSet presAssocID="{F2DC272C-02F8-4BE0-BA8C-E97CF7A5065F}" presName="Name0" presStyleCnt="0">
        <dgm:presLayoutVars>
          <dgm:dir/>
          <dgm:resizeHandles val="exact"/>
        </dgm:presLayoutVars>
      </dgm:prSet>
      <dgm:spPr/>
    </dgm:pt>
  </dgm:ptLst>
  <dgm:cxnLst>
    <dgm:cxn modelId="{B407055C-88FE-4D9F-B5EB-EB940D6C3D70}" type="presOf" srcId="{F2DC272C-02F8-4BE0-BA8C-E97CF7A5065F}" destId="{88908301-4575-4A6B-837C-FA8ED5E792AE}" srcOrd="0" destOrd="0" presId="urn:microsoft.com/office/officeart/2005/8/layout/equati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DC272C-02F8-4BE0-BA8C-E97CF7A5065F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88908301-4575-4A6B-837C-FA8ED5E792AE}" type="pres">
      <dgm:prSet presAssocID="{F2DC272C-02F8-4BE0-BA8C-E97CF7A5065F}" presName="Name0" presStyleCnt="0">
        <dgm:presLayoutVars>
          <dgm:dir/>
          <dgm:resizeHandles val="exact"/>
        </dgm:presLayoutVars>
      </dgm:prSet>
      <dgm:spPr/>
    </dgm:pt>
  </dgm:ptLst>
  <dgm:cxnLst>
    <dgm:cxn modelId="{5E72F80C-2671-4477-B7D9-1F888420CE15}" type="presOf" srcId="{F2DC272C-02F8-4BE0-BA8C-E97CF7A5065F}" destId="{88908301-4575-4A6B-837C-FA8ED5E792AE}" srcOrd="0" destOrd="0" presId="urn:microsoft.com/office/officeart/2005/8/layout/equati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DC272C-02F8-4BE0-BA8C-E97CF7A5065F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380B73F9-1FD6-49E6-AFB2-EC8BD0D597D3}">
      <dgm:prSet phldrT="[텍스트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latinLnBrk="1"/>
          <a:endParaRPr lang="ko-KR" altLang="en-US" sz="1400" b="1" dirty="0"/>
        </a:p>
      </dgm:t>
    </dgm:pt>
    <dgm:pt modelId="{2C9F1902-2F5C-4CDE-AFEB-44BEA1DABF4C}" type="parTrans" cxnId="{222D21F4-C861-431A-BA88-AABACE6B2BF6}">
      <dgm:prSet/>
      <dgm:spPr/>
      <dgm:t>
        <a:bodyPr/>
        <a:lstStyle/>
        <a:p>
          <a:pPr latinLnBrk="1"/>
          <a:endParaRPr lang="ko-KR" altLang="en-US"/>
        </a:p>
      </dgm:t>
    </dgm:pt>
    <dgm:pt modelId="{780702EE-656A-462D-A10A-788AB503AC01}" type="sibTrans" cxnId="{222D21F4-C861-431A-BA88-AABACE6B2BF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3F471D94-65E1-4155-B861-943CAA74B11A}">
      <dgm:prSet phldrT="[텍스트]" custT="1"/>
      <dgm:spPr>
        <a:blipFill dpi="0" rotWithShape="0">
          <a:blip xmlns:r="http://schemas.openxmlformats.org/officeDocument/2006/relationships" r:embed="rId2"/>
          <a:srcRect/>
          <a:stretch>
            <a:fillRect l="-10000" t="-8000" r="-6000" b="-10000"/>
          </a:stretch>
        </a:blip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latinLnBrk="1"/>
          <a:endParaRPr lang="ko-KR" altLang="en-US" sz="1400" b="1" dirty="0"/>
        </a:p>
      </dgm:t>
    </dgm:pt>
    <dgm:pt modelId="{DEF9A705-30B8-470F-AEE2-C280834E8846}" type="parTrans" cxnId="{5DC3B003-D598-4975-AA01-B3D48911CD0E}">
      <dgm:prSet/>
      <dgm:spPr/>
      <dgm:t>
        <a:bodyPr/>
        <a:lstStyle/>
        <a:p>
          <a:pPr latinLnBrk="1"/>
          <a:endParaRPr lang="ko-KR" altLang="en-US"/>
        </a:p>
      </dgm:t>
    </dgm:pt>
    <dgm:pt modelId="{AC7CA4FA-D0A8-4FC9-99BC-5632BD56FAFB}" type="sibTrans" cxnId="{5DC3B003-D598-4975-AA01-B3D48911CD0E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7A0CE94A-E2EA-4E25-BA6A-AC84EB57154A}">
      <dgm:prSet phldrT="[텍스트]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endParaRPr lang="ko-KR" altLang="en-US" dirty="0"/>
        </a:p>
      </dgm:t>
    </dgm:pt>
    <dgm:pt modelId="{62B0B3D7-0BF1-464A-A57E-8A95F186C7AE}" type="sibTrans" cxnId="{24E375CD-9354-4996-8BC7-393E02702CBD}">
      <dgm:prSet/>
      <dgm:spPr/>
      <dgm:t>
        <a:bodyPr/>
        <a:lstStyle/>
        <a:p>
          <a:pPr latinLnBrk="1"/>
          <a:endParaRPr lang="ko-KR" altLang="en-US"/>
        </a:p>
      </dgm:t>
    </dgm:pt>
    <dgm:pt modelId="{55E55612-3414-482C-9CB9-B21BBE25E476}" type="parTrans" cxnId="{24E375CD-9354-4996-8BC7-393E02702CBD}">
      <dgm:prSet/>
      <dgm:spPr/>
      <dgm:t>
        <a:bodyPr/>
        <a:lstStyle/>
        <a:p>
          <a:pPr latinLnBrk="1"/>
          <a:endParaRPr lang="ko-KR" altLang="en-US"/>
        </a:p>
      </dgm:t>
    </dgm:pt>
    <dgm:pt modelId="{88908301-4575-4A6B-837C-FA8ED5E792AE}" type="pres">
      <dgm:prSet presAssocID="{F2DC272C-02F8-4BE0-BA8C-E97CF7A5065F}" presName="Name0" presStyleCnt="0">
        <dgm:presLayoutVars>
          <dgm:dir/>
          <dgm:resizeHandles val="exact"/>
        </dgm:presLayoutVars>
      </dgm:prSet>
      <dgm:spPr/>
    </dgm:pt>
    <dgm:pt modelId="{D02A5CF4-650A-4BBC-A794-F53DA4CFCCED}" type="pres">
      <dgm:prSet presAssocID="{F2DC272C-02F8-4BE0-BA8C-E97CF7A5065F}" presName="vNodes" presStyleCnt="0"/>
      <dgm:spPr/>
    </dgm:pt>
    <dgm:pt modelId="{3DDF1F8C-1E17-43B6-B311-82384FDA0496}" type="pres">
      <dgm:prSet presAssocID="{380B73F9-1FD6-49E6-AFB2-EC8BD0D597D3}" presName="node" presStyleLbl="node1" presStyleIdx="0" presStyleCnt="3" custLinFactNeighborX="-4956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087E6D-E795-4678-A861-94017016475C}" type="pres">
      <dgm:prSet presAssocID="{780702EE-656A-462D-A10A-788AB503AC01}" presName="spacerT" presStyleCnt="0"/>
      <dgm:spPr/>
    </dgm:pt>
    <dgm:pt modelId="{1265723A-0CBD-437E-8CAB-EF413CD230E6}" type="pres">
      <dgm:prSet presAssocID="{780702EE-656A-462D-A10A-788AB503AC01}" presName="sibTrans" presStyleLbl="sibTrans2D1" presStyleIdx="0" presStyleCnt="2" custLinFactNeighborX="-81397"/>
      <dgm:spPr/>
      <dgm:t>
        <a:bodyPr/>
        <a:lstStyle/>
        <a:p>
          <a:pPr latinLnBrk="1"/>
          <a:endParaRPr lang="ko-KR" altLang="en-US"/>
        </a:p>
      </dgm:t>
    </dgm:pt>
    <dgm:pt modelId="{1A9EFAAA-8CAF-448C-973B-281FCF4C0C20}" type="pres">
      <dgm:prSet presAssocID="{780702EE-656A-462D-A10A-788AB503AC01}" presName="spacerB" presStyleCnt="0"/>
      <dgm:spPr/>
    </dgm:pt>
    <dgm:pt modelId="{117B9E75-DD6D-45EB-91F5-B8C413B9A4BA}" type="pres">
      <dgm:prSet presAssocID="{3F471D94-65E1-4155-B861-943CAA74B11A}" presName="node" presStyleLbl="node1" presStyleIdx="1" presStyleCnt="3" custLinFactNeighborX="-48107" custLinFactNeighborY="58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C34886-5782-4345-BE9C-9181FDE538A4}" type="pres">
      <dgm:prSet presAssocID="{F2DC272C-02F8-4BE0-BA8C-E97CF7A5065F}" presName="sibTransLas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7E38F00B-97AE-49FB-B963-5CD6D32EC189}" type="pres">
      <dgm:prSet presAssocID="{F2DC272C-02F8-4BE0-BA8C-E97CF7A5065F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09D0430B-F0AC-4A3E-A213-27029CB0D252}" type="pres">
      <dgm:prSet presAssocID="{F2DC272C-02F8-4BE0-BA8C-E97CF7A5065F}" presName="lastNode" presStyleLbl="node1" presStyleIdx="2" presStyleCnt="3" custLinFactNeighborX="-2080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E475E3F-D456-499A-B564-3ABE5789E672}" type="presOf" srcId="{AC7CA4FA-D0A8-4FC9-99BC-5632BD56FAFB}" destId="{7E38F00B-97AE-49FB-B963-5CD6D32EC189}" srcOrd="1" destOrd="0" presId="urn:microsoft.com/office/officeart/2005/8/layout/equation2"/>
    <dgm:cxn modelId="{34227CAE-5BDB-4020-B236-A9CAE6DD7F0D}" type="presOf" srcId="{AC7CA4FA-D0A8-4FC9-99BC-5632BD56FAFB}" destId="{E0C34886-5782-4345-BE9C-9181FDE538A4}" srcOrd="0" destOrd="0" presId="urn:microsoft.com/office/officeart/2005/8/layout/equation2"/>
    <dgm:cxn modelId="{50469001-ADD7-47B6-93C3-BD548C68D7B7}" type="presOf" srcId="{780702EE-656A-462D-A10A-788AB503AC01}" destId="{1265723A-0CBD-437E-8CAB-EF413CD230E6}" srcOrd="0" destOrd="0" presId="urn:microsoft.com/office/officeart/2005/8/layout/equation2"/>
    <dgm:cxn modelId="{24E375CD-9354-4996-8BC7-393E02702CBD}" srcId="{F2DC272C-02F8-4BE0-BA8C-E97CF7A5065F}" destId="{7A0CE94A-E2EA-4E25-BA6A-AC84EB57154A}" srcOrd="2" destOrd="0" parTransId="{55E55612-3414-482C-9CB9-B21BBE25E476}" sibTransId="{62B0B3D7-0BF1-464A-A57E-8A95F186C7AE}"/>
    <dgm:cxn modelId="{03189996-A617-4CB5-9E04-54F5AE7BF9AD}" type="presOf" srcId="{7A0CE94A-E2EA-4E25-BA6A-AC84EB57154A}" destId="{09D0430B-F0AC-4A3E-A213-27029CB0D252}" srcOrd="0" destOrd="0" presId="urn:microsoft.com/office/officeart/2005/8/layout/equation2"/>
    <dgm:cxn modelId="{222D21F4-C861-431A-BA88-AABACE6B2BF6}" srcId="{F2DC272C-02F8-4BE0-BA8C-E97CF7A5065F}" destId="{380B73F9-1FD6-49E6-AFB2-EC8BD0D597D3}" srcOrd="0" destOrd="0" parTransId="{2C9F1902-2F5C-4CDE-AFEB-44BEA1DABF4C}" sibTransId="{780702EE-656A-462D-A10A-788AB503AC01}"/>
    <dgm:cxn modelId="{5DC3B003-D598-4975-AA01-B3D48911CD0E}" srcId="{F2DC272C-02F8-4BE0-BA8C-E97CF7A5065F}" destId="{3F471D94-65E1-4155-B861-943CAA74B11A}" srcOrd="1" destOrd="0" parTransId="{DEF9A705-30B8-470F-AEE2-C280834E8846}" sibTransId="{AC7CA4FA-D0A8-4FC9-99BC-5632BD56FAFB}"/>
    <dgm:cxn modelId="{2E8A6A15-CF66-4EA3-956C-BDA25958CEA1}" type="presOf" srcId="{3F471D94-65E1-4155-B861-943CAA74B11A}" destId="{117B9E75-DD6D-45EB-91F5-B8C413B9A4BA}" srcOrd="0" destOrd="0" presId="urn:microsoft.com/office/officeart/2005/8/layout/equation2"/>
    <dgm:cxn modelId="{C36F582E-93B6-4797-BE43-B6F934944094}" type="presOf" srcId="{F2DC272C-02F8-4BE0-BA8C-E97CF7A5065F}" destId="{88908301-4575-4A6B-837C-FA8ED5E792AE}" srcOrd="0" destOrd="0" presId="urn:microsoft.com/office/officeart/2005/8/layout/equation2"/>
    <dgm:cxn modelId="{8DC2E2B9-05CB-4B88-AC59-8FD9638E060C}" type="presOf" srcId="{380B73F9-1FD6-49E6-AFB2-EC8BD0D597D3}" destId="{3DDF1F8C-1E17-43B6-B311-82384FDA0496}" srcOrd="0" destOrd="0" presId="urn:microsoft.com/office/officeart/2005/8/layout/equation2"/>
    <dgm:cxn modelId="{93CC55CD-A27A-433E-A3E7-A1E63BA3A5A6}" type="presParOf" srcId="{88908301-4575-4A6B-837C-FA8ED5E792AE}" destId="{D02A5CF4-650A-4BBC-A794-F53DA4CFCCED}" srcOrd="0" destOrd="0" presId="urn:microsoft.com/office/officeart/2005/8/layout/equation2"/>
    <dgm:cxn modelId="{C322C1D0-F9DD-4B30-982E-80B43104782C}" type="presParOf" srcId="{D02A5CF4-650A-4BBC-A794-F53DA4CFCCED}" destId="{3DDF1F8C-1E17-43B6-B311-82384FDA0496}" srcOrd="0" destOrd="0" presId="urn:microsoft.com/office/officeart/2005/8/layout/equation2"/>
    <dgm:cxn modelId="{7621CC03-505F-4C2E-906C-D009E144CD31}" type="presParOf" srcId="{D02A5CF4-650A-4BBC-A794-F53DA4CFCCED}" destId="{AB087E6D-E795-4678-A861-94017016475C}" srcOrd="1" destOrd="0" presId="urn:microsoft.com/office/officeart/2005/8/layout/equation2"/>
    <dgm:cxn modelId="{63358D08-CD69-4A57-A882-63AB23602DAF}" type="presParOf" srcId="{D02A5CF4-650A-4BBC-A794-F53DA4CFCCED}" destId="{1265723A-0CBD-437E-8CAB-EF413CD230E6}" srcOrd="2" destOrd="0" presId="urn:microsoft.com/office/officeart/2005/8/layout/equation2"/>
    <dgm:cxn modelId="{E16D3B05-C77C-40D6-86BA-DF6553C0240B}" type="presParOf" srcId="{D02A5CF4-650A-4BBC-A794-F53DA4CFCCED}" destId="{1A9EFAAA-8CAF-448C-973B-281FCF4C0C20}" srcOrd="3" destOrd="0" presId="urn:microsoft.com/office/officeart/2005/8/layout/equation2"/>
    <dgm:cxn modelId="{25ACAF91-4A7A-42D1-B326-7499AC024742}" type="presParOf" srcId="{D02A5CF4-650A-4BBC-A794-F53DA4CFCCED}" destId="{117B9E75-DD6D-45EB-91F5-B8C413B9A4BA}" srcOrd="4" destOrd="0" presId="urn:microsoft.com/office/officeart/2005/8/layout/equation2"/>
    <dgm:cxn modelId="{A4AB4639-0C38-4A1E-890B-DD75CC5F34BA}" type="presParOf" srcId="{88908301-4575-4A6B-837C-FA8ED5E792AE}" destId="{E0C34886-5782-4345-BE9C-9181FDE538A4}" srcOrd="1" destOrd="0" presId="urn:microsoft.com/office/officeart/2005/8/layout/equation2"/>
    <dgm:cxn modelId="{A91637DA-A3A4-4D3C-807F-8D19AF43922F}" type="presParOf" srcId="{E0C34886-5782-4345-BE9C-9181FDE538A4}" destId="{7E38F00B-97AE-49FB-B963-5CD6D32EC189}" srcOrd="0" destOrd="0" presId="urn:microsoft.com/office/officeart/2005/8/layout/equation2"/>
    <dgm:cxn modelId="{DFE62ACD-08E8-42F6-BE64-23CDC0024FEE}" type="presParOf" srcId="{88908301-4575-4A6B-837C-FA8ED5E792AE}" destId="{09D0430B-F0AC-4A3E-A213-27029CB0D252}" srcOrd="2" destOrd="0" presId="urn:microsoft.com/office/officeart/2005/8/layout/equati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DC272C-02F8-4BE0-BA8C-E97CF7A5065F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88908301-4575-4A6B-837C-FA8ED5E792AE}" type="pres">
      <dgm:prSet presAssocID="{F2DC272C-02F8-4BE0-BA8C-E97CF7A5065F}" presName="Name0" presStyleCnt="0">
        <dgm:presLayoutVars>
          <dgm:dir/>
          <dgm:resizeHandles val="exact"/>
        </dgm:presLayoutVars>
      </dgm:prSet>
      <dgm:spPr/>
    </dgm:pt>
  </dgm:ptLst>
  <dgm:cxnLst>
    <dgm:cxn modelId="{89B7689A-AB5C-474A-8434-7F9D54E46B2A}" type="presOf" srcId="{F2DC272C-02F8-4BE0-BA8C-E97CF7A5065F}" destId="{88908301-4575-4A6B-837C-FA8ED5E792AE}" srcOrd="0" destOrd="0" presId="urn:microsoft.com/office/officeart/2005/8/layout/equation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DC272C-02F8-4BE0-BA8C-E97CF7A5065F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88908301-4575-4A6B-837C-FA8ED5E792AE}" type="pres">
      <dgm:prSet presAssocID="{F2DC272C-02F8-4BE0-BA8C-E97CF7A5065F}" presName="Name0" presStyleCnt="0">
        <dgm:presLayoutVars>
          <dgm:dir/>
          <dgm:resizeHandles val="exact"/>
        </dgm:presLayoutVars>
      </dgm:prSet>
      <dgm:spPr/>
    </dgm:pt>
  </dgm:ptLst>
  <dgm:cxnLst>
    <dgm:cxn modelId="{74C3A7D0-B8F4-4116-A35B-F47C5559E313}" type="presOf" srcId="{F2DC272C-02F8-4BE0-BA8C-E97CF7A5065F}" destId="{88908301-4575-4A6B-837C-FA8ED5E792AE}" srcOrd="0" destOrd="0" presId="urn:microsoft.com/office/officeart/2005/8/layout/equati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DC272C-02F8-4BE0-BA8C-E97CF7A5065F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88908301-4575-4A6B-837C-FA8ED5E792AE}" type="pres">
      <dgm:prSet presAssocID="{F2DC272C-02F8-4BE0-BA8C-E97CF7A5065F}" presName="Name0" presStyleCnt="0">
        <dgm:presLayoutVars>
          <dgm:dir/>
          <dgm:resizeHandles val="exact"/>
        </dgm:presLayoutVars>
      </dgm:prSet>
      <dgm:spPr/>
    </dgm:pt>
  </dgm:ptLst>
  <dgm:cxnLst>
    <dgm:cxn modelId="{72AE9480-B671-43E1-8A9F-FF8445C0E373}" type="presOf" srcId="{F2DC272C-02F8-4BE0-BA8C-E97CF7A5065F}" destId="{88908301-4575-4A6B-837C-FA8ED5E792AE}" srcOrd="0" destOrd="0" presId="urn:microsoft.com/office/officeart/2005/8/layout/equati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1808" y="1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858C382-BB13-4A50-B6EE-04D94304A81A}" type="datetimeFigureOut">
              <a:rPr lang="ko-KR" altLang="en-US" smtClean="0"/>
              <a:pPr/>
              <a:t>2012-07-04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070" y="4612601"/>
            <a:ext cx="5496560" cy="4369833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223516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1808" y="9223516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CC0AD07-F0D4-44E5-8894-D92AB251CE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제목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6" name="날짜 개체 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8A2-DE5F-4CE0-9B95-05F049B64243}" type="datetimeFigureOut">
              <a:rPr lang="ko-KR" altLang="en-US" smtClean="0"/>
              <a:pPr/>
              <a:t>2012-07-04</a:t>
            </a:fld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2CA7EF-B23E-4DF8-B159-C702ABB37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8A2-DE5F-4CE0-9B95-05F049B64243}" type="datetimeFigureOut">
              <a:rPr lang="ko-KR" altLang="en-US" smtClean="0"/>
              <a:pPr/>
              <a:t>2012-07-04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A7EF-B23E-4DF8-B159-C702ABB37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8A2-DE5F-4CE0-9B95-05F049B64243}" type="datetimeFigureOut">
              <a:rPr lang="ko-KR" altLang="en-US" smtClean="0"/>
              <a:pPr/>
              <a:t>2012-07-04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A7EF-B23E-4DF8-B159-C702ABB37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7" name="내용 개체 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8A2-DE5F-4CE0-9B95-05F049B64243}" type="datetimeFigureOut">
              <a:rPr lang="ko-KR" altLang="en-US" smtClean="0"/>
              <a:pPr/>
              <a:t>2012-07-04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2CA7EF-B23E-4DF8-B159-C702ABB37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8A2-DE5F-4CE0-9B95-05F049B64243}" type="datetimeFigureOut">
              <a:rPr lang="ko-KR" altLang="en-US" smtClean="0"/>
              <a:pPr/>
              <a:t>2012-07-04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A7EF-B23E-4DF8-B159-C702ABB371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8A2-DE5F-4CE0-9B95-05F049B64243}" type="datetimeFigureOut">
              <a:rPr lang="ko-KR" altLang="en-US" smtClean="0"/>
              <a:pPr/>
              <a:t>2012-07-04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A7EF-B23E-4DF8-B159-C702ABB37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5" name="텍스트 개체 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8" name="내용 개체 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8A2-DE5F-4CE0-9B95-05F049B64243}" type="datetimeFigureOut">
              <a:rPr lang="ko-KR" altLang="en-US" smtClean="0"/>
              <a:pPr/>
              <a:t>2012-07-04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2CA7EF-B23E-4DF8-B159-C702ABB371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8A2-DE5F-4CE0-9B95-05F049B64243}" type="datetimeFigureOut">
              <a:rPr lang="ko-KR" altLang="en-US" smtClean="0"/>
              <a:pPr/>
              <a:t>2012-07-04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A7EF-B23E-4DF8-B159-C702ABB37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8A2-DE5F-4CE0-9B95-05F049B64243}" type="datetimeFigureOut">
              <a:rPr lang="ko-KR" altLang="en-US" smtClean="0"/>
              <a:pPr/>
              <a:t>2012-07-04</a:t>
            </a:fld>
            <a:endParaRPr lang="ko-KR" altLang="en-US"/>
          </a:p>
        </p:txBody>
      </p:sp>
      <p:sp>
        <p:nvSpPr>
          <p:cNvPr id="24" name="바닥글 개체 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A7EF-B23E-4DF8-B159-C702ABB37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6" name="텍스트 개체 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8A2-DE5F-4CE0-9B95-05F049B64243}" type="datetimeFigureOut">
              <a:rPr lang="ko-KR" altLang="en-US" smtClean="0"/>
              <a:pPr/>
              <a:t>2012-07-04</a:t>
            </a:fld>
            <a:endParaRPr lang="ko-KR" altLang="en-US"/>
          </a:p>
        </p:txBody>
      </p:sp>
      <p:sp>
        <p:nvSpPr>
          <p:cNvPr id="29" name="바닥글 개체 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A7EF-B23E-4DF8-B159-C702ABB371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C8A2-DE5F-4CE0-9B95-05F049B64243}" type="datetimeFigureOut">
              <a:rPr lang="ko-KR" altLang="en-US" smtClean="0"/>
              <a:pPr/>
              <a:t>2012-07-04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A7EF-B23E-4DF8-B159-C702ABB371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1" name="날짜 개체 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B9C8A2-DE5F-4CE0-9B95-05F049B64243}" type="datetimeFigureOut">
              <a:rPr lang="ko-KR" altLang="en-US" smtClean="0"/>
              <a:pPr/>
              <a:t>2012-07-04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2CA7EF-B23E-4DF8-B159-C702ABB371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제목 개체 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openxmlformats.org/officeDocument/2006/relationships/image" Target="../media/image3.png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cap="none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회사 소개서</a:t>
            </a:r>
            <a:endParaRPr lang="ko-KR" altLang="en-US" sz="4000" cap="none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회사로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74110"/>
            <a:ext cx="1030278" cy="783122"/>
          </a:xfrm>
          <a:prstGeom prst="rect">
            <a:avLst/>
          </a:prstGeom>
        </p:spPr>
      </p:pic>
      <p:pic>
        <p:nvPicPr>
          <p:cNvPr id="9" name="그림 8" descr="자주빛고운님그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960" y="1840504"/>
            <a:ext cx="2633486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285720" y="2635263"/>
          <a:ext cx="7848624" cy="357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그림 3" descr="회사로고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74110"/>
            <a:ext cx="1030278" cy="783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164305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857224" y="2786058"/>
            <a:ext cx="2714644" cy="27860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857224" y="1500174"/>
            <a:ext cx="4429156" cy="576262"/>
          </a:xfrm>
          <a:prstGeom prst="roundRect">
            <a:avLst>
              <a:gd name="adj" fmla="val 50000"/>
            </a:avLst>
          </a:prstGeom>
          <a:solidFill>
            <a:srgbClr val="B91774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ko-KR" dirty="0" smtClean="0">
                <a:latin typeface="휴먼엑스포" pitchFamily="18" charset="-127"/>
                <a:ea typeface="휴먼엑스포" pitchFamily="18" charset="-127"/>
              </a:rPr>
              <a:t>1. </a:t>
            </a:r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자주빛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 고운님 맑은술 생산 및 유통</a:t>
            </a:r>
            <a:endParaRPr lang="en-US" altLang="ko-KR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963883" y="2924175"/>
            <a:ext cx="4822827" cy="5762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1.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생산을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위한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공장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 신설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357554" y="3643314"/>
            <a:ext cx="4537075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2.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유통 및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판매망 구축  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249635" y="4370400"/>
            <a:ext cx="4537075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3.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막걸리보다 유통기간이 훨씬 길다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892445" y="5103918"/>
            <a:ext cx="5037141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4.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고객층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: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여성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,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 외국인 관광객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,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와인 애호가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  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pic>
        <p:nvPicPr>
          <p:cNvPr id="20" name="그림 19" descr="맑은술투명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71604" y="3268329"/>
            <a:ext cx="714380" cy="1660869"/>
          </a:xfrm>
          <a:prstGeom prst="rect">
            <a:avLst/>
          </a:prstGeom>
        </p:spPr>
      </p:pic>
      <p:pic>
        <p:nvPicPr>
          <p:cNvPr id="21" name="그림 20" descr="맑은술투명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3429000"/>
            <a:ext cx="714380" cy="166086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285720" y="2635263"/>
          <a:ext cx="7848624" cy="357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그림 3" descr="회사로고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74110"/>
            <a:ext cx="1030278" cy="783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164305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857224" y="2786058"/>
            <a:ext cx="2714644" cy="27860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857224" y="1500174"/>
            <a:ext cx="5429288" cy="576262"/>
          </a:xfrm>
          <a:prstGeom prst="roundRect">
            <a:avLst>
              <a:gd name="adj" fmla="val 50000"/>
            </a:avLst>
          </a:prstGeom>
          <a:solidFill>
            <a:srgbClr val="B91774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ko-KR" dirty="0" smtClean="0">
                <a:latin typeface="휴먼엑스포" pitchFamily="18" charset="-127"/>
                <a:ea typeface="휴먼엑스포" pitchFamily="18" charset="-127"/>
              </a:rPr>
              <a:t>2. </a:t>
            </a:r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자주빛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 고운님 유효성분 활용 </a:t>
            </a:r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코스메틱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 개발</a:t>
            </a:r>
            <a:endParaRPr lang="en-US" altLang="ko-KR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16" name="그림 15" descr="병입후모습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224" y="2785740"/>
            <a:ext cx="2778793" cy="2772000"/>
          </a:xfrm>
          <a:prstGeom prst="rect">
            <a:avLst/>
          </a:prstGeom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963883" y="2924175"/>
            <a:ext cx="5680083" cy="5762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1. </a:t>
            </a:r>
            <a:r>
              <a:rPr lang="ko-KR" altLang="en-US" dirty="0" err="1" smtClean="0">
                <a:latin typeface="HY그래픽M" pitchFamily="18" charset="-127"/>
                <a:ea typeface="HY그래픽M" pitchFamily="18" charset="-127"/>
              </a:rPr>
              <a:t>안토시아닌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, </a:t>
            </a:r>
            <a:r>
              <a:rPr lang="ko-KR" altLang="en-US" dirty="0" smtClean="0"/>
              <a:t>단백질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비타민</a:t>
            </a:r>
            <a:r>
              <a:rPr lang="en-US" altLang="ko-KR" dirty="0" smtClean="0"/>
              <a:t>B</a:t>
            </a:r>
            <a:r>
              <a:rPr lang="ko-KR" altLang="en-US" dirty="0" smtClean="0"/>
              <a:t> 등 </a:t>
            </a:r>
            <a:r>
              <a:rPr lang="ko-KR" altLang="en-US" dirty="0" smtClean="0"/>
              <a:t>자연발효 성분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357554" y="3643314"/>
            <a:ext cx="4537075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2.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피부노화 예방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,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주름개선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,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미백효과 등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  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249635" y="4370400"/>
            <a:ext cx="4679951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3.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고객층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: </a:t>
            </a:r>
            <a:r>
              <a:rPr lang="ko-KR" altLang="en-US" dirty="0" err="1" smtClean="0">
                <a:latin typeface="HY그래픽M" pitchFamily="18" charset="-127"/>
                <a:ea typeface="HY그래픽M" pitchFamily="18" charset="-127"/>
              </a:rPr>
              <a:t>뷰티관련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 업체 및 개인 고객 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892445" y="5103918"/>
            <a:ext cx="5537207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4.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 먹는 막걸리에서 </a:t>
            </a:r>
            <a:r>
              <a:rPr lang="ko-KR" altLang="en-US" b="1" dirty="0" smtClean="0">
                <a:solidFill>
                  <a:srgbClr val="CE209C"/>
                </a:solidFill>
                <a:latin typeface="HY그래픽M" pitchFamily="18" charset="-127"/>
                <a:ea typeface="HY그래픽M" pitchFamily="18" charset="-127"/>
              </a:rPr>
              <a:t>바르는 막걸리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로 </a:t>
            </a:r>
            <a:r>
              <a:rPr lang="ko-KR" altLang="en-US" dirty="0" err="1" smtClean="0">
                <a:latin typeface="HY그래픽M" pitchFamily="18" charset="-127"/>
                <a:ea typeface="HY그래픽M" pitchFamily="18" charset="-127"/>
              </a:rPr>
              <a:t>트렌드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 변화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285720" y="2635263"/>
          <a:ext cx="7848624" cy="357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그림 3" descr="회사로고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74110"/>
            <a:ext cx="1030278" cy="783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164305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857224" y="2786058"/>
            <a:ext cx="2714644" cy="27860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857224" y="1500174"/>
            <a:ext cx="4572032" cy="576262"/>
          </a:xfrm>
          <a:prstGeom prst="roundRect">
            <a:avLst>
              <a:gd name="adj" fmla="val 50000"/>
            </a:avLst>
          </a:prstGeom>
          <a:solidFill>
            <a:srgbClr val="B91774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ko-KR" dirty="0" smtClean="0">
                <a:latin typeface="휴먼엑스포" pitchFamily="18" charset="-127"/>
                <a:ea typeface="휴먼엑스포" pitchFamily="18" charset="-127"/>
              </a:rPr>
              <a:t>3. </a:t>
            </a:r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자주빛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 고운님 대량생산 및 유통 판매</a:t>
            </a:r>
            <a:endParaRPr lang="en-US" altLang="ko-KR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16" name="그림 15" descr="병입후모습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076" y="2786058"/>
            <a:ext cx="2793230" cy="2786400"/>
          </a:xfrm>
          <a:prstGeom prst="rect">
            <a:avLst/>
          </a:prstGeom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963883" y="2924175"/>
            <a:ext cx="4822827" cy="5762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1.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대량생산을 위한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공장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신축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357554" y="3643314"/>
            <a:ext cx="4537075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2.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유통 및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판매망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확보 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249635" y="4370400"/>
            <a:ext cx="4537075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3.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고객층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: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국내 여성 및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외국인 관광객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892445" y="5103918"/>
            <a:ext cx="4537075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4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. 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여성의 감성에 맞는 막걸리 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457200"/>
            <a:ext cx="8705880" cy="838200"/>
          </a:xfrm>
          <a:ln>
            <a:noFill/>
          </a:ln>
        </p:spPr>
        <p:txBody>
          <a:bodyPr/>
          <a:lstStyle/>
          <a:p>
            <a:r>
              <a:rPr lang="en-US" altLang="ko-KR" dirty="0" smtClean="0">
                <a:effectLst/>
              </a:rPr>
              <a:t>1. </a:t>
            </a:r>
            <a:r>
              <a:rPr lang="ko-KR" altLang="en-US" dirty="0" smtClean="0">
                <a:effectLst/>
              </a:rPr>
              <a:t>회사소개</a:t>
            </a:r>
            <a:endParaRPr lang="ko-KR" altLang="en-US" dirty="0">
              <a:effectLst/>
            </a:endParaRPr>
          </a:p>
        </p:txBody>
      </p:sp>
      <p:pic>
        <p:nvPicPr>
          <p:cNvPr id="4" name="그림 3" descr="회사로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74110"/>
            <a:ext cx="1030278" cy="783122"/>
          </a:xfrm>
          <a:prstGeom prst="rect">
            <a:avLst/>
          </a:prstGeom>
        </p:spPr>
      </p:pic>
      <p:pic>
        <p:nvPicPr>
          <p:cNvPr id="14" name="그림 13" descr="회사이미지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2285992"/>
            <a:ext cx="4214842" cy="4112458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15" name="모서리가 둥근 직사각형 14"/>
          <p:cNvSpPr/>
          <p:nvPr/>
        </p:nvSpPr>
        <p:spPr>
          <a:xfrm>
            <a:off x="4214810" y="1500174"/>
            <a:ext cx="4714908" cy="47863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642876" y="2043578"/>
            <a:ext cx="857256" cy="35719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ko-KR" altLang="en-US" sz="1400" dirty="0" smtClean="0">
                <a:latin typeface="HY그래픽M" pitchFamily="18" charset="-127"/>
                <a:ea typeface="HY그래픽M" pitchFamily="18" charset="-127"/>
              </a:rPr>
              <a:t>회사명</a:t>
            </a:r>
            <a:endParaRPr lang="ko-KR" altLang="en-US" sz="1400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70" y="2071678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latin typeface="HY그래픽M" pitchFamily="18" charset="-127"/>
                <a:ea typeface="HY그래픽M" pitchFamily="18" charset="-127"/>
              </a:rPr>
              <a:t>함라양조사</a:t>
            </a:r>
            <a:endParaRPr lang="ko-KR" altLang="en-US" sz="1400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643438" y="2763578"/>
            <a:ext cx="857256" cy="35719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ko-KR" altLang="en-US" sz="1400" dirty="0" smtClean="0">
                <a:latin typeface="HY그래픽M" pitchFamily="18" charset="-127"/>
                <a:ea typeface="HY그래픽M" pitchFamily="18" charset="-127"/>
              </a:rPr>
              <a:t>소재지</a:t>
            </a:r>
            <a:endParaRPr lang="ko-KR" altLang="en-US" sz="1400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3570" y="278605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그래픽M" pitchFamily="18" charset="-127"/>
                <a:ea typeface="HY그래픽M" pitchFamily="18" charset="-127"/>
              </a:rPr>
              <a:t>전북 익산시 </a:t>
            </a:r>
            <a:r>
              <a:rPr lang="ko-KR" altLang="en-US" sz="1400" dirty="0" err="1" smtClean="0">
                <a:latin typeface="HY그래픽M" pitchFamily="18" charset="-127"/>
                <a:ea typeface="HY그래픽M" pitchFamily="18" charset="-127"/>
              </a:rPr>
              <a:t>함라면</a:t>
            </a:r>
            <a:r>
              <a:rPr lang="ko-KR" altLang="en-US" sz="1400" dirty="0" smtClean="0">
                <a:latin typeface="HY그래픽M" pitchFamily="18" charset="-127"/>
                <a:ea typeface="HY그래픽M" pitchFamily="18" charset="-127"/>
              </a:rPr>
              <a:t> </a:t>
            </a:r>
            <a:r>
              <a:rPr lang="ko-KR" altLang="en-US" sz="1400" dirty="0" err="1" smtClean="0">
                <a:latin typeface="HY그래픽M" pitchFamily="18" charset="-127"/>
                <a:ea typeface="HY그래픽M" pitchFamily="18" charset="-127"/>
              </a:rPr>
              <a:t>함열리</a:t>
            </a:r>
            <a:r>
              <a:rPr lang="ko-KR" altLang="en-US" sz="1400" dirty="0" smtClean="0">
                <a:latin typeface="HY그래픽M" pitchFamily="18" charset="-127"/>
                <a:ea typeface="HY그래픽M" pitchFamily="18" charset="-127"/>
              </a:rPr>
              <a:t> </a:t>
            </a:r>
            <a:r>
              <a:rPr lang="en-US" altLang="ko-KR" sz="1400" dirty="0" smtClean="0">
                <a:latin typeface="HY그래픽M" pitchFamily="18" charset="-127"/>
                <a:ea typeface="HY그래픽M" pitchFamily="18" charset="-127"/>
              </a:rPr>
              <a:t>277-29</a:t>
            </a:r>
            <a:endParaRPr lang="ko-KR" altLang="en-US" sz="1400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642876" y="5643578"/>
            <a:ext cx="857256" cy="35719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ko-KR" altLang="en-US" sz="1400" dirty="0" err="1" smtClean="0">
                <a:latin typeface="HY그래픽M" pitchFamily="18" charset="-127"/>
                <a:ea typeface="HY그래픽M" pitchFamily="18" charset="-127"/>
              </a:rPr>
              <a:t>이메일</a:t>
            </a:r>
            <a:endParaRPr lang="ko-KR" altLang="en-US" sz="1400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43570" y="3478413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그래픽M" pitchFamily="18" charset="-127"/>
                <a:ea typeface="HY그래픽M" pitchFamily="18" charset="-127"/>
              </a:rPr>
              <a:t>홍순선</a:t>
            </a:r>
            <a:endParaRPr lang="ko-KR" altLang="en-US" sz="1400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642876" y="3483578"/>
            <a:ext cx="857256" cy="35719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ko-KR" altLang="en-US" sz="1400" dirty="0" smtClean="0">
                <a:latin typeface="HY그래픽M" pitchFamily="18" charset="-127"/>
                <a:ea typeface="HY그래픽M" pitchFamily="18" charset="-127"/>
              </a:rPr>
              <a:t>대표자</a:t>
            </a:r>
            <a:endParaRPr lang="ko-KR" altLang="en-US" sz="1400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4264231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그래픽M" pitchFamily="18" charset="-127"/>
                <a:ea typeface="HY그래픽M" pitchFamily="18" charset="-127"/>
              </a:rPr>
              <a:t>063-856-9890,  010-8203-1722</a:t>
            </a:r>
            <a:endParaRPr lang="ko-KR" altLang="en-US" sz="1400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642876" y="4203578"/>
            <a:ext cx="857256" cy="35719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ko-KR" altLang="en-US" sz="1400" dirty="0" smtClean="0">
                <a:latin typeface="HY그래픽M" pitchFamily="18" charset="-127"/>
                <a:ea typeface="HY그래픽M" pitchFamily="18" charset="-127"/>
              </a:rPr>
              <a:t>전   화</a:t>
            </a:r>
            <a:endParaRPr lang="ko-KR" altLang="en-US" sz="1400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43570" y="4907173"/>
            <a:ext cx="306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http://blog.daum.net/gounnimwine</a:t>
            </a:r>
            <a:endParaRPr lang="ko-KR" altLang="en-US" sz="1400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4642876" y="4923578"/>
            <a:ext cx="857256" cy="35719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ko-KR" altLang="en-US" sz="1400" dirty="0" err="1" smtClean="0">
                <a:latin typeface="HY그래픽M" pitchFamily="18" charset="-127"/>
                <a:ea typeface="HY그래픽M" pitchFamily="18" charset="-127"/>
              </a:rPr>
              <a:t>블로그</a:t>
            </a:r>
            <a:endParaRPr lang="ko-KR" altLang="en-US" sz="1400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43570" y="5643578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그래픽M" pitchFamily="18" charset="-127"/>
                <a:ea typeface="HY그래픽M" pitchFamily="18" charset="-127"/>
              </a:rPr>
              <a:t>hss1722@daum.net</a:t>
            </a:r>
            <a:endParaRPr lang="ko-KR" altLang="en-US" sz="1400" dirty="0">
              <a:latin typeface="HY그래픽M" pitchFamily="18" charset="-127"/>
              <a:ea typeface="HY그래픽M" pitchFamily="18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457200"/>
            <a:ext cx="8705880" cy="838200"/>
          </a:xfrm>
        </p:spPr>
        <p:txBody>
          <a:bodyPr/>
          <a:lstStyle/>
          <a:p>
            <a:r>
              <a:rPr lang="en-US" altLang="ko-KR" dirty="0" smtClean="0">
                <a:effectLst/>
              </a:rPr>
              <a:t>2. </a:t>
            </a:r>
            <a:r>
              <a:rPr lang="ko-KR" altLang="en-US" dirty="0" smtClean="0">
                <a:effectLst/>
              </a:rPr>
              <a:t>생산제품</a:t>
            </a:r>
            <a:endParaRPr lang="ko-KR" altLang="en-US" dirty="0">
              <a:effectLst/>
            </a:endParaRPr>
          </a:p>
        </p:txBody>
      </p:sp>
      <p:pic>
        <p:nvPicPr>
          <p:cNvPr id="4" name="그림 3" descr="회사로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74110"/>
            <a:ext cx="1030278" cy="783122"/>
          </a:xfrm>
          <a:prstGeom prst="rect">
            <a:avLst/>
          </a:prstGeom>
        </p:spPr>
      </p:pic>
      <p:graphicFrame>
        <p:nvGraphicFramePr>
          <p:cNvPr id="10" name="다이어그램 9"/>
          <p:cNvGraphicFramePr/>
          <p:nvPr/>
        </p:nvGraphicFramePr>
        <p:xfrm>
          <a:off x="881058" y="1571612"/>
          <a:ext cx="704852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</a:rPr>
              <a:t>3. </a:t>
            </a:r>
            <a:r>
              <a:rPr lang="ko-KR" altLang="en-US" dirty="0" smtClean="0">
                <a:effectLst/>
              </a:rPr>
              <a:t>제품소개</a:t>
            </a:r>
            <a:r>
              <a:rPr lang="en-US" altLang="ko-KR" dirty="0" smtClean="0">
                <a:effectLst/>
              </a:rPr>
              <a:t> </a:t>
            </a:r>
            <a:endParaRPr lang="ko-KR" altLang="en-US" dirty="0">
              <a:effectLst/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285720" y="2635263"/>
          <a:ext cx="7848624" cy="357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그림 3" descr="회사로고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74110"/>
            <a:ext cx="1030278" cy="783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164305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857224" y="2786058"/>
            <a:ext cx="2714644" cy="27860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357554" y="3643314"/>
            <a:ext cx="4537075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재료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: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밀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,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효모 등 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249635" y="4370400"/>
            <a:ext cx="4537075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포장용량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: 900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㎖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, 750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㎖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908992" y="1500174"/>
            <a:ext cx="2520000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함라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生막걸리</a:t>
            </a:r>
            <a:endParaRPr lang="en-US" altLang="ko-KR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963883" y="2924175"/>
            <a:ext cx="4822827" cy="5762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특징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: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효모가 살아있어 맛과 향이 뛰어남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pic>
        <p:nvPicPr>
          <p:cNvPr id="23" name="그림 22" descr="함라생막걸리서클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728" y="3006535"/>
            <a:ext cx="1643074" cy="2422728"/>
          </a:xfrm>
          <a:prstGeom prst="rect">
            <a:avLst/>
          </a:prstGeom>
        </p:spPr>
      </p:pic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892445" y="5103918"/>
            <a:ext cx="4537075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소비자가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: 1,000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원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285720" y="2635263"/>
          <a:ext cx="7848624" cy="357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그림 3" descr="회사로고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74110"/>
            <a:ext cx="1030278" cy="783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164305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857224" y="2786058"/>
            <a:ext cx="2714644" cy="27860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357554" y="3643314"/>
            <a:ext cx="4537075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재료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: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쌀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,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밀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,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 효모 등 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249635" y="4370400"/>
            <a:ext cx="4537075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포장용량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: 750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㎖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908992" y="1500174"/>
            <a:ext cx="2520000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함라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 生쌀막걸리</a:t>
            </a:r>
            <a:endParaRPr lang="en-US" altLang="ko-KR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963883" y="2924175"/>
            <a:ext cx="4822827" cy="5762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특징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: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느낌이 부드럽고 청량감이 좋음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892445" y="5103918"/>
            <a:ext cx="4537075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소비자가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: 1,000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원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pic>
        <p:nvPicPr>
          <p:cNvPr id="13" name="그림 12" descr="쌀막걸리서클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166" y="3286125"/>
            <a:ext cx="1299861" cy="192882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285720" y="2635263"/>
          <a:ext cx="7848624" cy="357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그림 3" descr="회사로고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74110"/>
            <a:ext cx="1030278" cy="783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164305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857224" y="2786058"/>
            <a:ext cx="2714644" cy="2786082"/>
          </a:xfrm>
          <a:prstGeom prst="ellipse">
            <a:avLst/>
          </a:prstGeom>
          <a:solidFill>
            <a:srgbClr val="A1D3D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357554" y="3643314"/>
            <a:ext cx="4537075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재료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: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자색고구마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,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쌀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,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효모 등 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908992" y="1500174"/>
            <a:ext cx="2520000" cy="576262"/>
          </a:xfrm>
          <a:prstGeom prst="roundRect">
            <a:avLst>
              <a:gd name="adj" fmla="val 50000"/>
            </a:avLst>
          </a:prstGeom>
          <a:solidFill>
            <a:srgbClr val="B91774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자주빛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 고운님</a:t>
            </a:r>
            <a:endParaRPr lang="en-US" altLang="ko-KR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963883" y="2924175"/>
            <a:ext cx="4822827" cy="5762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특징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: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깔끔한 뒷맛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,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 부드러운 </a:t>
            </a:r>
            <a:r>
              <a:rPr lang="ko-KR" altLang="en-US" dirty="0" err="1" smtClean="0">
                <a:latin typeface="HY그래픽M" pitchFamily="18" charset="-127"/>
                <a:ea typeface="HY그래픽M" pitchFamily="18" charset="-127"/>
              </a:rPr>
              <a:t>목넘김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892445" y="5103918"/>
            <a:ext cx="4537075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소비자가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: 1,500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원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(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가격조정 예정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)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249635" y="4370400"/>
            <a:ext cx="4537075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포장용량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: 750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㎖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pic>
        <p:nvPicPr>
          <p:cNvPr id="16" name="그림 15" descr="자주빛고운님서클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4414" y="3071810"/>
            <a:ext cx="2131654" cy="2357454"/>
          </a:xfrm>
          <a:prstGeom prst="rect">
            <a:avLst/>
          </a:prstGeom>
        </p:spPr>
      </p:pic>
      <p:pic>
        <p:nvPicPr>
          <p:cNvPr id="17" name="그림 16" descr="이슬보다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1934" y="1428736"/>
            <a:ext cx="3429024" cy="11445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285720" y="2635263"/>
          <a:ext cx="7848624" cy="357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그림 3" descr="회사로고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74110"/>
            <a:ext cx="1030278" cy="783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164305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graphicFrame>
        <p:nvGraphicFramePr>
          <p:cNvPr id="13" name="내용 개체 틀 4"/>
          <p:cNvGraphicFramePr>
            <a:graphicFrameLocks/>
          </p:cNvGraphicFramePr>
          <p:nvPr/>
        </p:nvGraphicFramePr>
        <p:xfrm>
          <a:off x="-142908" y="2635263"/>
          <a:ext cx="7848624" cy="357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" name="그림 14" descr="자주빛고운님텍스트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9484" y="3929066"/>
            <a:ext cx="1611210" cy="1071570"/>
          </a:xfrm>
          <a:prstGeom prst="rect">
            <a:avLst/>
          </a:prstGeom>
        </p:spPr>
      </p:pic>
      <p:pic>
        <p:nvPicPr>
          <p:cNvPr id="17" name="그림 16" descr="슈퍼푸드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1658" y="3448944"/>
            <a:ext cx="1193446" cy="480122"/>
          </a:xfrm>
          <a:prstGeom prst="rect">
            <a:avLst/>
          </a:prstGeom>
        </p:spPr>
      </p:pic>
      <p:pic>
        <p:nvPicPr>
          <p:cNvPr id="18" name="그림 17" descr="갓도정한쌀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4534" y="5654377"/>
            <a:ext cx="1042551" cy="489267"/>
          </a:xfrm>
          <a:prstGeom prst="rect">
            <a:avLst/>
          </a:prstGeom>
        </p:spPr>
      </p:pic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5143504" y="3214686"/>
            <a:ext cx="2786082" cy="42862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無 </a:t>
            </a:r>
            <a:r>
              <a:rPr lang="ko-KR" altLang="en-US" sz="1400" dirty="0" smtClean="0">
                <a:latin typeface="HY그래픽M" pitchFamily="18" charset="-127"/>
                <a:ea typeface="HY그래픽M" pitchFamily="18" charset="-127"/>
              </a:rPr>
              <a:t>방부제 </a:t>
            </a:r>
            <a:r>
              <a:rPr lang="en-US" altLang="ko-KR" sz="1400" dirty="0" smtClean="0">
                <a:latin typeface="HY그래픽M" pitchFamily="18" charset="-127"/>
                <a:ea typeface="HY그래픽M" pitchFamily="18" charset="-127"/>
              </a:rPr>
              <a:t>/ 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無 </a:t>
            </a:r>
            <a:r>
              <a:rPr lang="ko-KR" altLang="en-US" sz="1400" dirty="0" smtClean="0">
                <a:latin typeface="HY그래픽M" pitchFamily="18" charset="-127"/>
                <a:ea typeface="HY그래픽M" pitchFamily="18" charset="-127"/>
              </a:rPr>
              <a:t>색소</a:t>
            </a:r>
            <a:endParaRPr lang="en-US" altLang="ko-KR" sz="1400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5562608" y="3786190"/>
            <a:ext cx="2786082" cy="42862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HY그래픽M" pitchFamily="18" charset="-127"/>
                <a:ea typeface="HY그래픽M" pitchFamily="18" charset="-127"/>
              </a:rPr>
              <a:t> </a:t>
            </a:r>
            <a:r>
              <a:rPr lang="ko-KR" altLang="en-US" sz="1400" dirty="0" smtClean="0">
                <a:latin typeface="HY그래픽M" pitchFamily="18" charset="-127"/>
                <a:ea typeface="HY그래픽M" pitchFamily="18" charset="-127"/>
              </a:rPr>
              <a:t>자색고구마 원료색소 그대로</a:t>
            </a:r>
            <a:endParaRPr lang="en-US" altLang="ko-KR" sz="1400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5715008" y="4357694"/>
            <a:ext cx="2786082" cy="42862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HY그래픽M" pitchFamily="18" charset="-127"/>
                <a:ea typeface="HY그래픽M" pitchFamily="18" charset="-127"/>
              </a:rPr>
              <a:t> </a:t>
            </a:r>
            <a:r>
              <a:rPr lang="ko-KR" altLang="en-US" sz="1400" dirty="0" smtClean="0">
                <a:latin typeface="HY그래픽M" pitchFamily="18" charset="-127"/>
                <a:ea typeface="HY그래픽M" pitchFamily="18" charset="-127"/>
              </a:rPr>
              <a:t>건강을 생각한 </a:t>
            </a:r>
            <a:r>
              <a:rPr lang="ko-KR" altLang="en-US" sz="1400" b="1" dirty="0" err="1" smtClean="0">
                <a:solidFill>
                  <a:srgbClr val="007635"/>
                </a:solidFill>
                <a:latin typeface="HY그래픽M" pitchFamily="18" charset="-127"/>
                <a:ea typeface="HY그래픽M" pitchFamily="18" charset="-127"/>
              </a:rPr>
              <a:t>웰빙막걸리</a:t>
            </a:r>
            <a:endParaRPr lang="en-US" altLang="ko-KR" sz="1400" b="1" dirty="0">
              <a:solidFill>
                <a:srgbClr val="007635"/>
              </a:solidFill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5500694" y="4929198"/>
            <a:ext cx="3295672" cy="42862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72000" anchor="ctr"/>
          <a:lstStyle/>
          <a:p>
            <a:r>
              <a:rPr lang="ko-KR" altLang="en-US" sz="1400" dirty="0" smtClean="0">
                <a:latin typeface="HY그래픽M" pitchFamily="18" charset="-127"/>
                <a:ea typeface="HY그래픽M" pitchFamily="18" charset="-127"/>
              </a:rPr>
              <a:t>건강기능성물질 </a:t>
            </a:r>
            <a:r>
              <a:rPr lang="ko-KR" altLang="en-US" sz="1400" b="1" dirty="0" err="1" smtClean="0">
                <a:solidFill>
                  <a:srgbClr val="B91774"/>
                </a:solidFill>
                <a:latin typeface="HY그래픽M" pitchFamily="18" charset="-127"/>
                <a:ea typeface="HY그래픽M" pitchFamily="18" charset="-127"/>
              </a:rPr>
              <a:t>안토시아닌</a:t>
            </a:r>
            <a:r>
              <a:rPr lang="ko-KR" altLang="en-US" sz="1400" dirty="0" smtClean="0">
                <a:latin typeface="HY그래픽M" pitchFamily="18" charset="-127"/>
                <a:ea typeface="HY그래픽M" pitchFamily="18" charset="-127"/>
              </a:rPr>
              <a:t> 다량 함유</a:t>
            </a:r>
            <a:endParaRPr lang="en-US" altLang="ko-KR" sz="1400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786" y="1428736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B91774"/>
                </a:solidFill>
                <a:latin typeface="HY그래픽M" pitchFamily="18" charset="-127"/>
                <a:ea typeface="HY그래픽M" pitchFamily="18" charset="-127"/>
              </a:rPr>
              <a:t>자색고구마막걸리 특허출원 </a:t>
            </a:r>
            <a:r>
              <a:rPr lang="en-US" altLang="ko-KR" sz="1400" b="1" dirty="0" smtClean="0">
                <a:solidFill>
                  <a:srgbClr val="B91774"/>
                </a:solidFill>
                <a:latin typeface="HY그래픽M" pitchFamily="18" charset="-127"/>
                <a:ea typeface="HY그래픽M" pitchFamily="18" charset="-127"/>
              </a:rPr>
              <a:t>10-2012-0007365</a:t>
            </a:r>
          </a:p>
          <a:p>
            <a:r>
              <a:rPr lang="ko-KR" altLang="en-US" sz="1400" b="1" dirty="0" smtClean="0">
                <a:solidFill>
                  <a:srgbClr val="B91774"/>
                </a:solidFill>
                <a:latin typeface="HY그래픽M" pitchFamily="18" charset="-127"/>
                <a:ea typeface="HY그래픽M" pitchFamily="18" charset="-127"/>
              </a:rPr>
              <a:t>자 주 빛 고 운 님  상표등록 </a:t>
            </a:r>
            <a:r>
              <a:rPr lang="en-US" altLang="ko-KR" sz="1400" b="1" dirty="0" smtClean="0">
                <a:solidFill>
                  <a:srgbClr val="B91774"/>
                </a:solidFill>
                <a:latin typeface="HY그래픽M" pitchFamily="18" charset="-127"/>
                <a:ea typeface="HY그래픽M" pitchFamily="18" charset="-127"/>
              </a:rPr>
              <a:t>40-0920434-0000</a:t>
            </a:r>
            <a:endParaRPr lang="ko-KR" altLang="en-US" sz="1400" b="1" dirty="0">
              <a:solidFill>
                <a:srgbClr val="B91774"/>
              </a:solidFill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714348" y="1515600"/>
            <a:ext cx="71438" cy="357190"/>
          </a:xfrm>
          <a:prstGeom prst="rect">
            <a:avLst/>
          </a:prstGeom>
          <a:solidFill>
            <a:srgbClr val="CE209C"/>
          </a:solidFill>
          <a:ln>
            <a:solidFill>
              <a:srgbClr val="CE2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4643438" y="5500702"/>
            <a:ext cx="4143404" cy="42862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72000" anchor="ctr"/>
          <a:lstStyle/>
          <a:p>
            <a:r>
              <a:rPr lang="ko-KR" altLang="en-US" sz="1400" b="1" dirty="0" err="1" smtClean="0">
                <a:solidFill>
                  <a:srgbClr val="B91774"/>
                </a:solidFill>
                <a:latin typeface="HY그래픽M" pitchFamily="18" charset="-127"/>
                <a:ea typeface="HY그래픽M" pitchFamily="18" charset="-127"/>
              </a:rPr>
              <a:t>안토시아닌</a:t>
            </a:r>
            <a:r>
              <a:rPr lang="ko-KR" altLang="en-US" sz="1400" b="1" dirty="0" smtClean="0">
                <a:solidFill>
                  <a:srgbClr val="B91774"/>
                </a:solidFill>
                <a:latin typeface="HY그래픽M" pitchFamily="18" charset="-127"/>
                <a:ea typeface="HY그래픽M" pitchFamily="18" charset="-127"/>
              </a:rPr>
              <a:t> </a:t>
            </a:r>
            <a:r>
              <a:rPr lang="en-US" altLang="ko-KR" sz="1400" b="1" dirty="0" smtClean="0">
                <a:solidFill>
                  <a:srgbClr val="B91774"/>
                </a:solidFill>
                <a:latin typeface="HY그래픽M" pitchFamily="18" charset="-127"/>
                <a:ea typeface="HY그래픽M" pitchFamily="18" charset="-127"/>
              </a:rPr>
              <a:t>: </a:t>
            </a:r>
            <a:r>
              <a:rPr lang="ko-KR" altLang="en-US" sz="1400" dirty="0" err="1" smtClean="0">
                <a:latin typeface="HY그래픽M" pitchFamily="18" charset="-127"/>
                <a:ea typeface="HY그래픽M" pitchFamily="18" charset="-127"/>
              </a:rPr>
              <a:t>적포도</a:t>
            </a:r>
            <a:r>
              <a:rPr lang="ko-KR" altLang="en-US" sz="1400" dirty="0" smtClean="0">
                <a:latin typeface="HY그래픽M" pitchFamily="18" charset="-127"/>
                <a:ea typeface="HY그래픽M" pitchFamily="18" charset="-127"/>
              </a:rPr>
              <a:t> 보다 </a:t>
            </a:r>
            <a:r>
              <a:rPr lang="en-US" altLang="ko-KR" sz="1400" dirty="0" smtClean="0">
                <a:latin typeface="HY그래픽M" pitchFamily="18" charset="-127"/>
                <a:ea typeface="HY그래픽M" pitchFamily="18" charset="-127"/>
              </a:rPr>
              <a:t>10</a:t>
            </a:r>
            <a:r>
              <a:rPr lang="ko-KR" altLang="en-US" sz="1400" dirty="0" smtClean="0">
                <a:latin typeface="HY그래픽M" pitchFamily="18" charset="-127"/>
                <a:ea typeface="HY그래픽M" pitchFamily="18" charset="-127"/>
              </a:rPr>
              <a:t>배</a:t>
            </a:r>
            <a:r>
              <a:rPr lang="en-US" altLang="ko-KR" sz="1400" dirty="0" smtClean="0">
                <a:latin typeface="HY그래픽M" pitchFamily="18" charset="-127"/>
                <a:ea typeface="HY그래픽M" pitchFamily="18" charset="-127"/>
              </a:rPr>
              <a:t>,</a:t>
            </a:r>
            <a:r>
              <a:rPr lang="ko-KR" altLang="en-US" sz="1400" dirty="0" smtClean="0">
                <a:latin typeface="HY그래픽M" pitchFamily="18" charset="-127"/>
                <a:ea typeface="HY그래픽M" pitchFamily="18" charset="-127"/>
              </a:rPr>
              <a:t> 블루베리와 </a:t>
            </a:r>
            <a:r>
              <a:rPr lang="ko-KR" altLang="en-US" sz="1400" dirty="0" err="1" smtClean="0">
                <a:latin typeface="HY그래픽M" pitchFamily="18" charset="-127"/>
                <a:ea typeface="HY그래픽M" pitchFamily="18" charset="-127"/>
              </a:rPr>
              <a:t>비슷</a:t>
            </a:r>
            <a:endParaRPr lang="en-US" altLang="ko-KR" sz="1400" dirty="0">
              <a:latin typeface="HY그래픽M" pitchFamily="18" charset="-127"/>
              <a:ea typeface="HY그래픽M" pitchFamily="18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그림 3" descr="회사로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74110"/>
            <a:ext cx="1030278" cy="783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164305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786" y="1428736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solidFill>
                  <a:srgbClr val="B91774"/>
                </a:solidFill>
                <a:latin typeface="HY그래픽M" pitchFamily="18" charset="-127"/>
                <a:ea typeface="HY그래픽M" pitchFamily="18" charset="-127"/>
              </a:rPr>
              <a:t>안토시아닌</a:t>
            </a:r>
            <a:r>
              <a:rPr lang="ko-KR" altLang="en-US" sz="2800" b="1" dirty="0" smtClean="0">
                <a:solidFill>
                  <a:srgbClr val="B91774"/>
                </a:solidFill>
                <a:latin typeface="HY그래픽M" pitchFamily="18" charset="-127"/>
                <a:ea typeface="HY그래픽M" pitchFamily="18" charset="-127"/>
              </a:rPr>
              <a:t> 효능</a:t>
            </a:r>
            <a:endParaRPr lang="ko-KR" altLang="en-US" sz="2800" b="1" dirty="0">
              <a:solidFill>
                <a:srgbClr val="B91774"/>
              </a:solidFill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714348" y="1515600"/>
            <a:ext cx="71438" cy="357190"/>
          </a:xfrm>
          <a:prstGeom prst="rect">
            <a:avLst/>
          </a:prstGeom>
          <a:solidFill>
            <a:srgbClr val="CE209C"/>
          </a:solidFill>
          <a:ln>
            <a:solidFill>
              <a:srgbClr val="CE2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http://cfile206.uf.daum.net/image/16188E1E4A784C46B0284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214578"/>
            <a:ext cx="4679838" cy="4429132"/>
          </a:xfrm>
          <a:prstGeom prst="rect">
            <a:avLst/>
          </a:prstGeom>
          <a:noFill/>
        </p:spPr>
      </p:pic>
      <p:pic>
        <p:nvPicPr>
          <p:cNvPr id="19" name="그림 18" descr="Anthocyanidi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5078" y="4714884"/>
            <a:ext cx="802674" cy="5715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</a:rPr>
              <a:t>4. </a:t>
            </a:r>
            <a:r>
              <a:rPr lang="ko-KR" altLang="en-US" dirty="0" smtClean="0">
                <a:effectLst/>
              </a:rPr>
              <a:t>투자 및 협력 희망분야</a:t>
            </a:r>
            <a:endParaRPr lang="ko-KR" altLang="en-US" dirty="0">
              <a:effectLst/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285720" y="2635263"/>
          <a:ext cx="7848624" cy="357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그림 3" descr="회사로고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74110"/>
            <a:ext cx="1030278" cy="783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164305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857224" y="2786058"/>
            <a:ext cx="2714644" cy="27860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357554" y="3643314"/>
            <a:ext cx="5214974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2. </a:t>
            </a:r>
            <a:r>
              <a:rPr lang="ko-KR" altLang="en-US" dirty="0" err="1" smtClean="0">
                <a:latin typeface="HY그래픽M" pitchFamily="18" charset="-127"/>
                <a:ea typeface="HY그래픽M" pitchFamily="18" charset="-127"/>
              </a:rPr>
              <a:t>자주빛고운님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 유효성분 활용 </a:t>
            </a:r>
            <a:r>
              <a:rPr lang="ko-KR" altLang="en-US" dirty="0" err="1" smtClean="0">
                <a:latin typeface="HY그래픽M" pitchFamily="18" charset="-127"/>
                <a:ea typeface="HY그래픽M" pitchFamily="18" charset="-127"/>
              </a:rPr>
              <a:t>코스메틱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 개발 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249635" y="4370400"/>
            <a:ext cx="4537075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3. </a:t>
            </a:r>
            <a:r>
              <a:rPr lang="ko-KR" altLang="en-US" dirty="0" err="1" smtClean="0">
                <a:latin typeface="HY그래픽M" pitchFamily="18" charset="-127"/>
                <a:ea typeface="HY그래픽M" pitchFamily="18" charset="-127"/>
              </a:rPr>
              <a:t>자주빛고운님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 대량 생산 및 유통 판매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963883" y="2924175"/>
            <a:ext cx="4822827" cy="5762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1. </a:t>
            </a:r>
            <a:r>
              <a:rPr lang="ko-KR" altLang="en-US" dirty="0" err="1" smtClean="0">
                <a:latin typeface="HY그래픽M" pitchFamily="18" charset="-127"/>
                <a:ea typeface="HY그래픽M" pitchFamily="18" charset="-127"/>
              </a:rPr>
              <a:t>자주빛고운님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 맑은술 생산 및 유통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892445" y="5103918"/>
            <a:ext cx="4537075" cy="5762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ko-KR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dirty="0" smtClean="0">
                <a:latin typeface="HY그래픽M" pitchFamily="18" charset="-127"/>
                <a:ea typeface="HY그래픽M" pitchFamily="18" charset="-127"/>
              </a:rPr>
              <a:t>4. </a:t>
            </a:r>
            <a:r>
              <a:rPr lang="ko-KR" altLang="en-US" dirty="0" smtClean="0">
                <a:latin typeface="HY그래픽M" pitchFamily="18" charset="-127"/>
                <a:ea typeface="HY그래픽M" pitchFamily="18" charset="-127"/>
              </a:rPr>
              <a:t> 기타</a:t>
            </a:r>
            <a:endParaRPr lang="en-US" altLang="ko-KR" dirty="0">
              <a:latin typeface="HY그래픽M" pitchFamily="18" charset="-127"/>
              <a:ea typeface="HY그래픽M" pitchFamily="18" charset="-127"/>
            </a:endParaRPr>
          </a:p>
        </p:txBody>
      </p:sp>
      <p:pic>
        <p:nvPicPr>
          <p:cNvPr id="13" name="그림 12" descr="자주빛고운님서클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4414" y="3071810"/>
            <a:ext cx="2131654" cy="2357454"/>
          </a:xfrm>
          <a:prstGeom prst="rect">
            <a:avLst/>
          </a:prstGeom>
        </p:spPr>
      </p:pic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857224" y="1500174"/>
            <a:ext cx="3286148" cy="576262"/>
          </a:xfrm>
          <a:prstGeom prst="roundRect">
            <a:avLst>
              <a:gd name="adj" fmla="val 50000"/>
            </a:avLst>
          </a:prstGeom>
          <a:solidFill>
            <a:srgbClr val="B91774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자주빛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 고운님 연관사업</a:t>
            </a:r>
            <a:endParaRPr lang="en-US" altLang="ko-KR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트렉">
  <a:themeElements>
    <a:clrScheme name="트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트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트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트렉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0.xml><?xml version="1.0" encoding="utf-8"?>
<a:themeOverride xmlns:a="http://schemas.openxmlformats.org/drawingml/2006/main">
  <a:clrScheme name="트렉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1.xml><?xml version="1.0" encoding="utf-8"?>
<a:themeOverride xmlns:a="http://schemas.openxmlformats.org/drawingml/2006/main">
  <a:clrScheme name="트렉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트렉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트렉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트렉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트렉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트렉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트렉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8.xml><?xml version="1.0" encoding="utf-8"?>
<a:themeOverride xmlns:a="http://schemas.openxmlformats.org/drawingml/2006/main">
  <a:clrScheme name="트렉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9.xml><?xml version="1.0" encoding="utf-8"?>
<a:themeOverride xmlns:a="http://schemas.openxmlformats.org/drawingml/2006/main">
  <a:clrScheme name="트렉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2655</TotalTime>
  <Words>356</Words>
  <Application>Microsoft Office PowerPoint</Application>
  <PresentationFormat>화면 슬라이드 쇼(4:3)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트렉</vt:lpstr>
      <vt:lpstr>회사 소개서</vt:lpstr>
      <vt:lpstr>1. 회사소개</vt:lpstr>
      <vt:lpstr>2. 생산제품</vt:lpstr>
      <vt:lpstr>3. 제품소개 </vt:lpstr>
      <vt:lpstr> </vt:lpstr>
      <vt:lpstr> </vt:lpstr>
      <vt:lpstr> </vt:lpstr>
      <vt:lpstr> </vt:lpstr>
      <vt:lpstr>4. 투자 및 협력 희망분야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제품 납품제안서</dc:title>
  <dc:creator>DEMO</dc:creator>
  <cp:lastModifiedBy>DEMO</cp:lastModifiedBy>
  <cp:revision>170</cp:revision>
  <dcterms:created xsi:type="dcterms:W3CDTF">2012-06-07T03:30:14Z</dcterms:created>
  <dcterms:modified xsi:type="dcterms:W3CDTF">2012-07-04T05:11:31Z</dcterms:modified>
</cp:coreProperties>
</file>