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02" autoAdjust="0"/>
  </p:normalViewPr>
  <p:slideViewPr>
    <p:cSldViewPr>
      <p:cViewPr varScale="1">
        <p:scale>
          <a:sx n="68" d="100"/>
          <a:sy n="68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A84F0-C3E0-48E4-A752-A12336EA7EAA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CE78C-2E68-4A77-A654-F5E68A3B3A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51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E78C-2E68-4A77-A654-F5E68A3B3A4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37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E78C-2E68-4A77-A654-F5E68A3B3A49}" type="slidenum">
              <a:rPr lang="ko-KR" altLang="en-US" smtClean="0"/>
              <a:t>80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80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7775-3774-406C-A4DB-CDF92A7F108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002-462B-4620-89F1-F62D0D7456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1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7775-3774-406C-A4DB-CDF92A7F108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002-462B-4620-89F1-F62D0D7456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0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7775-3774-406C-A4DB-CDF92A7F108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002-462B-4620-89F1-F62D0D7456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7775-3774-406C-A4DB-CDF92A7F108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002-462B-4620-89F1-F62D0D7456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4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7775-3774-406C-A4DB-CDF92A7F108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002-462B-4620-89F1-F62D0D7456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2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7775-3774-406C-A4DB-CDF92A7F108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002-462B-4620-89F1-F62D0D7456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06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7775-3774-406C-A4DB-CDF92A7F108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002-462B-4620-89F1-F62D0D7456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3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7775-3774-406C-A4DB-CDF92A7F108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002-462B-4620-89F1-F62D0D7456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7775-3774-406C-A4DB-CDF92A7F108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002-462B-4620-89F1-F62D0D7456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317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7775-3774-406C-A4DB-CDF92A7F108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002-462B-4620-89F1-F62D0D7456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74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7775-3774-406C-A4DB-CDF92A7F108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002-462B-4620-89F1-F62D0D7456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0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A7775-3774-406C-A4DB-CDF92A7F1087}" type="datetimeFigureOut">
              <a:rPr lang="ko-KR" altLang="en-US" smtClean="0"/>
              <a:t>2015-06-04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28002-462B-4620-89F1-F62D0D7456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758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-1pokrovkathedraal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1237"/>
            <a:ext cx="4457385" cy="37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1-2pokrovkathedraal1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17" y="1551237"/>
            <a:ext cx="4736300" cy="3789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-2" y="5949280"/>
            <a:ext cx="914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St. Basil’s Cathedral, Moscow (Russia) </a:t>
            </a:r>
            <a:endParaRPr lang="ko-KR" altLang="en-US" b="1" dirty="0"/>
          </a:p>
        </p:txBody>
      </p:sp>
      <p:sp>
        <p:nvSpPr>
          <p:cNvPr id="6" name="직사각형 5"/>
          <p:cNvSpPr/>
          <p:nvPr/>
        </p:nvSpPr>
        <p:spPr>
          <a:xfrm>
            <a:off x="-1" y="5486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궁서체" pitchFamily="17" charset="-127"/>
                <a:ea typeface="궁서체" pitchFamily="17" charset="-127"/>
              </a:rPr>
              <a:t>유럽의 아름다운 성당 </a:t>
            </a:r>
            <a:r>
              <a:rPr lang="en-US" altLang="ko-KR" sz="3200" dirty="0">
                <a:latin typeface="궁서체" pitchFamily="17" charset="-127"/>
                <a:ea typeface="궁서체" pitchFamily="17" charset="-127"/>
              </a:rPr>
              <a:t>79</a:t>
            </a:r>
            <a:r>
              <a:rPr lang="ko-KR" altLang="en-US" sz="3200" dirty="0">
                <a:latin typeface="궁서체" pitchFamily="17" charset="-127"/>
                <a:ea typeface="궁서체" pitchFamily="17" charset="-127"/>
              </a:rPr>
              <a:t>곳</a:t>
            </a:r>
          </a:p>
        </p:txBody>
      </p:sp>
      <p:pic>
        <p:nvPicPr>
          <p:cNvPr id="7" name="Andrea Bocelli-The Lord's Pray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2616" y="582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notre-dame-pari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228600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Notre Dame, Paris (France) </a:t>
            </a:r>
            <a:br>
              <a:rPr lang="en-US" altLang="ko-KR" b="1" dirty="0">
                <a:solidFill>
                  <a:schemeClr val="bg1"/>
                </a:solidFill>
              </a:rPr>
            </a:b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duomo-mila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13"/>
            <a:ext cx="9144000" cy="58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292643" y="6488668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err="1"/>
              <a:t>Duomo</a:t>
            </a:r>
            <a:r>
              <a:rPr lang="en-US" altLang="ko-KR" b="1" dirty="0"/>
              <a:t>, Milan (Italy)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5233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pechersk-lavr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61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881248" y="6488668"/>
            <a:ext cx="359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/>
              <a:t>Pechersk</a:t>
            </a:r>
            <a:r>
              <a:rPr lang="en-US" altLang="ko-KR" b="1" dirty="0"/>
              <a:t> </a:t>
            </a:r>
            <a:r>
              <a:rPr lang="en-US" altLang="ko-KR" b="1" dirty="0" err="1"/>
              <a:t>Lavra</a:t>
            </a:r>
            <a:r>
              <a:rPr lang="en-US" altLang="ko-KR" b="1" dirty="0"/>
              <a:t>, Kiev (Ukraine)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8933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basilica-san-marc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9144000" cy="5668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475721" y="6381328"/>
            <a:ext cx="4192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ko-KR" b="1" dirty="0"/>
              <a:t>Basilica di San Marco, Venice (Italy)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631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stephansdo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83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49345" y="6498483"/>
            <a:ext cx="4645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/>
              <a:t>St. Stephen’s Cathedral, </a:t>
            </a:r>
            <a:r>
              <a:rPr lang="en-US" altLang="ko-KR" b="1" dirty="0" err="1"/>
              <a:t>Wenen</a:t>
            </a:r>
            <a:r>
              <a:rPr lang="en-US" altLang="ko-KR" b="1" dirty="0"/>
              <a:t> (Austria)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348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cathedral-chartr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86000" y="6400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b="1" dirty="0"/>
              <a:t>Chartres Cathedral, Chartres (France)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218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cathedral-cadi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86000" y="6453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b="1" dirty="0"/>
              <a:t>Cadiz Cathedral, Cadiz (Spain)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425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7alexander-nevsk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63"/>
            <a:ext cx="9144000" cy="60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3963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Alexander </a:t>
            </a:r>
            <a:r>
              <a:rPr lang="en-US" altLang="ko-KR" b="1" dirty="0" err="1"/>
              <a:t>Nevsky</a:t>
            </a:r>
            <a:r>
              <a:rPr lang="en-US" altLang="ko-KR" b="1" dirty="0"/>
              <a:t> Cathedral, Tallinn (Estonia)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6535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8notre-dame-amien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86000" y="6534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altLang="ko-KR" b="1" dirty="0"/>
              <a:t>Notre-Dame of Amiens, Amiens (France) </a:t>
            </a:r>
            <a:br>
              <a:rPr lang="fr-FR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0429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sint-stefanusbasilie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0"/>
            <a:ext cx="8905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155728" y="0"/>
            <a:ext cx="3876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St. Stephen’s Basilica, Budapest </a:t>
            </a:r>
            <a:endParaRPr lang="en-US" altLang="ko-KR" b="1" dirty="0" smtClean="0"/>
          </a:p>
          <a:p>
            <a:pPr algn="ctr"/>
            <a:r>
              <a:rPr lang="en-US" altLang="ko-KR" b="1" dirty="0" smtClean="0"/>
              <a:t>(</a:t>
            </a:r>
            <a:r>
              <a:rPr lang="en-US" altLang="ko-KR" b="1" dirty="0"/>
              <a:t>Hungary)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980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-1sagrada-famili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44824"/>
            <a:ext cx="4625805" cy="296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2-2sagrada-familia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03" y="1844824"/>
            <a:ext cx="4582294" cy="29601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0" y="56612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Sagrada</a:t>
            </a:r>
            <a:r>
              <a:rPr lang="en-US" altLang="ko-KR" b="1" dirty="0"/>
              <a:t> </a:t>
            </a:r>
            <a:r>
              <a:rPr lang="en-US" altLang="ko-KR" b="1" dirty="0" err="1"/>
              <a:t>Familia</a:t>
            </a:r>
            <a:r>
              <a:rPr lang="en-US" altLang="ko-KR" b="1" dirty="0"/>
              <a:t>, Barcelona (Spain)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819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onze-lieve-vrouwekathedra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067944" y="7793"/>
            <a:ext cx="4790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Cathedral of Our Lady, Antwerp (Belgium)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9535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1basilica-sant-antoni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63"/>
            <a:ext cx="9144000" cy="60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313016" y="6488668"/>
            <a:ext cx="45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ko-KR" b="1" dirty="0"/>
              <a:t>Basilica di Sant’Antonio, Padova (Italy)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1966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sint-salvato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63"/>
            <a:ext cx="9144000" cy="60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86000" y="6446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b="1" dirty="0"/>
              <a:t>Bruges Cathedral, Bruges (Belgium)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8119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3hallgrimu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90471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0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Hallgrimur</a:t>
            </a:r>
            <a:r>
              <a:rPr lang="en-US" altLang="ko-KR" b="1" dirty="0"/>
              <a:t> Church, Reykjavik </a:t>
            </a:r>
            <a:endParaRPr lang="en-US" altLang="ko-KR" b="1" dirty="0" smtClean="0"/>
          </a:p>
          <a:p>
            <a:pPr algn="ctr"/>
            <a:r>
              <a:rPr lang="en-US" altLang="ko-KR" b="1" dirty="0" smtClean="0"/>
              <a:t>(</a:t>
            </a:r>
            <a:r>
              <a:rPr lang="en-US" altLang="ko-KR" b="1" dirty="0"/>
              <a:t>Iceland)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27143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4basilique-lourd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915816" y="0"/>
            <a:ext cx="6228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ko-KR" b="1" dirty="0">
                <a:solidFill>
                  <a:schemeClr val="bg1"/>
                </a:solidFill>
              </a:rPr>
              <a:t>Notre-Dame de l’Immaculee-Conception, Lourdes (France) </a:t>
            </a:r>
            <a:br>
              <a:rPr lang="fr-FR" altLang="ko-KR" b="1" dirty="0">
                <a:solidFill>
                  <a:schemeClr val="bg1"/>
                </a:solidFill>
              </a:rPr>
            </a:b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5basilica-san-pietr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9144000" cy="5668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86000" y="63813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altLang="ko-KR" b="1" dirty="0"/>
              <a:t>Basilica di San Pietro, Vatican City </a:t>
            </a:r>
            <a:br>
              <a:rPr lang="it-IT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9405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6kathedraal-brusse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3963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St. Michael and St. </a:t>
            </a:r>
            <a:r>
              <a:rPr lang="en-US" altLang="ko-KR" b="1" dirty="0" err="1"/>
              <a:t>Gudula</a:t>
            </a:r>
            <a:r>
              <a:rPr lang="en-US" altLang="ko-KR" b="1" dirty="0"/>
              <a:t> Cathedral, Brussels (Belgium)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33000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7basiliek-assis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63"/>
            <a:ext cx="9144000" cy="60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3963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ko-KR" b="1" dirty="0"/>
              <a:t>Basilica of San Francesco d’Assisi, Assisi (Italy) </a:t>
            </a:r>
            <a:br>
              <a:rPr lang="it-IT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115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8sint-baa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5348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Saint </a:t>
            </a:r>
            <a:r>
              <a:rPr lang="en-US" altLang="ko-KR" b="1" dirty="0" err="1"/>
              <a:t>Bavo</a:t>
            </a:r>
            <a:r>
              <a:rPr lang="en-US" altLang="ko-KR" b="1" dirty="0"/>
              <a:t> Cathedral, Ghent (Belgium)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588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9duomo-pis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00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b="1" dirty="0"/>
              <a:t>Duomo Santa Maria, Pisa (Italy) </a:t>
            </a:r>
            <a:br>
              <a:rPr lang="pt-BR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8858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hagia-sophi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36596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Hagia</a:t>
            </a:r>
            <a:r>
              <a:rPr lang="en-US" altLang="ko-KR" b="1" dirty="0"/>
              <a:t> Sophia, Istanbul (</a:t>
            </a:r>
            <a:r>
              <a:rPr lang="en-US" altLang="ko-KR" b="1" dirty="0" err="1"/>
              <a:t>Turkije</a:t>
            </a:r>
            <a:r>
              <a:rPr lang="en-US" altLang="ko-KR" b="1" dirty="0"/>
              <a:t>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23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0munster-freibu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3963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ko-KR" b="1" dirty="0"/>
              <a:t>Munster Unserer Lieben Frau, Freiburg (Germany) </a:t>
            </a:r>
            <a:br>
              <a:rPr lang="de-DE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8995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1grote-synago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55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86000" y="64700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b="1" dirty="0"/>
              <a:t>Nagy </a:t>
            </a:r>
            <a:r>
              <a:rPr lang="en-US" altLang="ko-KR" b="1" dirty="0" err="1"/>
              <a:t>Zsinagoga</a:t>
            </a:r>
            <a:r>
              <a:rPr lang="en-US" altLang="ko-KR" b="1" dirty="0"/>
              <a:t>, Budapest (Hungary)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143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2dom-spey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8"/>
            <a:ext cx="9144000" cy="6364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86000" y="63938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b="1" dirty="0"/>
              <a:t>Speyer Dom, Speyer (Germany)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3928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santa-eulali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16328"/>
            <a:ext cx="428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bg1"/>
                </a:solidFill>
              </a:rPr>
              <a:t>Catedral</a:t>
            </a:r>
            <a:r>
              <a:rPr lang="en-US" altLang="ko-KR" b="1" dirty="0">
                <a:solidFill>
                  <a:schemeClr val="bg1"/>
                </a:solidFill>
              </a:rPr>
              <a:t> de Santa </a:t>
            </a:r>
            <a:r>
              <a:rPr lang="en-US" altLang="ko-KR" b="1" dirty="0" err="1">
                <a:solidFill>
                  <a:schemeClr val="bg1"/>
                </a:solidFill>
              </a:rPr>
              <a:t>Eulalia</a:t>
            </a:r>
            <a:r>
              <a:rPr lang="en-US" altLang="ko-KR" b="1" dirty="0">
                <a:solidFill>
                  <a:schemeClr val="bg1"/>
                </a:solidFill>
              </a:rPr>
              <a:t>, Barcelona (Spain) </a:t>
            </a:r>
            <a:br>
              <a:rPr lang="en-US" altLang="ko-KR" b="1" dirty="0">
                <a:solidFill>
                  <a:schemeClr val="bg1"/>
                </a:solidFill>
              </a:rPr>
            </a:b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8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4cathedral-almuned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0174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ko-KR" b="1" dirty="0"/>
              <a:t>Santa Maria la Real de La Almudena, Madrid (Spain)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02271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5st-pauls-cathedr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9144000" cy="6729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86000" y="712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b="1" dirty="0"/>
              <a:t>St Paul’s Cathedral, London (England) 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97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6chram-christa-spasitelj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788024" y="0"/>
            <a:ext cx="4077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Cathedral of Christ the </a:t>
            </a:r>
            <a:r>
              <a:rPr lang="en-US" altLang="ko-KR" b="1" dirty="0" err="1"/>
              <a:t>Saviour</a:t>
            </a:r>
            <a:r>
              <a:rPr lang="en-US" altLang="ko-KR" b="1" dirty="0"/>
              <a:t>, Moscow (Russia)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267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7vitus-cathedr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00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St. Vitus Cathedral, Prague (Czech Republic)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245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8ejmiadz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65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3963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Echmiatsin</a:t>
            </a:r>
            <a:r>
              <a:rPr lang="en-US" altLang="ko-KR" b="1" dirty="0"/>
              <a:t> Cathedral, </a:t>
            </a:r>
            <a:r>
              <a:rPr lang="en-US" altLang="ko-KR" b="1" dirty="0" err="1"/>
              <a:t>Echmiatsin</a:t>
            </a:r>
            <a:r>
              <a:rPr lang="en-US" altLang="ko-KR" b="1" dirty="0"/>
              <a:t> (Armenia)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5408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9svetitschovel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63"/>
            <a:ext cx="9144000" cy="60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4683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Svetitskhoveli</a:t>
            </a:r>
            <a:r>
              <a:rPr lang="en-US" altLang="ko-KR" b="1" dirty="0"/>
              <a:t> Cathedral, </a:t>
            </a:r>
            <a:r>
              <a:rPr lang="en-US" altLang="ko-KR" b="1" dirty="0" err="1"/>
              <a:t>Mtscheta</a:t>
            </a:r>
            <a:r>
              <a:rPr lang="en-US" altLang="ko-KR" b="1" dirty="0"/>
              <a:t> (Georgia)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994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dom-keul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68"/>
            <a:ext cx="9144000" cy="6748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132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Keulner</a:t>
            </a:r>
            <a:r>
              <a:rPr lang="en-US" altLang="ko-KR" b="1" dirty="0"/>
              <a:t> Dom, Cologne (Germany)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1112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0cathedrale-monac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911" y="33066"/>
            <a:ext cx="4068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Cathedrale</a:t>
            </a:r>
            <a:r>
              <a:rPr lang="en-US" altLang="ko-KR" b="1" dirty="0"/>
              <a:t> </a:t>
            </a:r>
            <a:r>
              <a:rPr lang="en-US" altLang="ko-KR" b="1" dirty="0" err="1"/>
              <a:t>Notre-Dame-Immacul?e</a:t>
            </a:r>
            <a:r>
              <a:rPr lang="en-US" altLang="ko-KR" b="1" dirty="0"/>
              <a:t>, Monaco (Monaco)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1088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1st-isaac-cathedr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0"/>
            <a:ext cx="9144000" cy="654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5348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Saint Isaac’s Cathedral, Saint Petersburg (Russia)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3052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2oudenbosch-basilic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03"/>
            <a:ext cx="9144000" cy="6675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5348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altLang="ko-KR" b="1" dirty="0"/>
              <a:t>Oudenbosch Basilica, Oudenbosch (The Netherlands)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960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3notre-dame-du-hau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53483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ko-KR" b="1" dirty="0"/>
              <a:t>Notre Dame du Haut, Ronchamp (France) </a:t>
            </a:r>
            <a:br>
              <a:rPr lang="fr-FR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1549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4saint-joh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4751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Saint John’s Cathedral, Den Bosch (The Netherlands)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826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5beauvai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3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5348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Beauvais Cathedral, Beauvais (France)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2196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6cathedrale-met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833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ko-KR" b="1" dirty="0"/>
              <a:t>Cathedrale Saint-?tienne de Metz, Metz (France) </a:t>
            </a:r>
            <a:br>
              <a:rPr lang="fr-FR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500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7andreas-kirch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4381"/>
            <a:ext cx="762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364088" y="0"/>
            <a:ext cx="3011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St. Andrew’s Church, Kiev (Ukraine)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8870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8ely-cathedr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7847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635896" y="6453336"/>
            <a:ext cx="4858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 Ely </a:t>
            </a:r>
            <a:r>
              <a:rPr lang="en-US" altLang="ko-KR" b="1" dirty="0"/>
              <a:t>Cathedral, </a:t>
            </a:r>
            <a:r>
              <a:rPr lang="en-US" altLang="ko-KR" b="1" dirty="0" err="1"/>
              <a:t>Cambridgeshire</a:t>
            </a:r>
            <a:r>
              <a:rPr lang="en-US" altLang="ko-KR" b="1" dirty="0"/>
              <a:t> (England)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156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9munster-ul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9144000" cy="67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46038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Ulm Cathedral, Ulm (Germany) </a:t>
            </a:r>
            <a:br>
              <a:rPr lang="en-US" altLang="ko-KR" b="1" dirty="0">
                <a:solidFill>
                  <a:schemeClr val="bg1"/>
                </a:solidFill>
              </a:rPr>
            </a:b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cathedral-sevill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63"/>
            <a:ext cx="9144000" cy="60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4683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Catedral</a:t>
            </a:r>
            <a:r>
              <a:rPr lang="en-US" altLang="ko-KR" b="1" dirty="0"/>
              <a:t> de Santa Maria de la </a:t>
            </a:r>
            <a:r>
              <a:rPr lang="en-US" altLang="ko-KR" b="1" dirty="0" err="1"/>
              <a:t>Sede</a:t>
            </a:r>
            <a:r>
              <a:rPr lang="en-US" altLang="ko-KR" b="1" dirty="0"/>
              <a:t>, </a:t>
            </a:r>
            <a:r>
              <a:rPr lang="en-US" altLang="ko-KR" b="1" dirty="0" err="1"/>
              <a:t>Sevilla</a:t>
            </a:r>
            <a:r>
              <a:rPr lang="en-US" altLang="ko-KR" b="1" dirty="0"/>
              <a:t> (Spain)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267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0temppeliauk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59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38524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Temppeliaukion</a:t>
            </a:r>
            <a:r>
              <a:rPr lang="en-US" altLang="ko-KR" b="1" dirty="0"/>
              <a:t> </a:t>
            </a:r>
            <a:r>
              <a:rPr lang="en-US" altLang="ko-KR" b="1" dirty="0" err="1"/>
              <a:t>Kirkko</a:t>
            </a:r>
            <a:r>
              <a:rPr lang="en-US" altLang="ko-KR" b="1" dirty="0"/>
              <a:t>, Helsinki (Finland)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09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1dom-utrech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533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altLang="ko-KR" b="1" dirty="0"/>
              <a:t>Utrecht Cathedral, Utrecht (The Netherlands)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805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2riga-do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9144000" cy="5668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3813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Riga Cathedral, Riga (Latvia)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97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3santuario-san-bess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3963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ko-KR" b="1" dirty="0"/>
              <a:t>Santuario di San Besso, Ronco Canavese (Italy) </a:t>
            </a:r>
            <a:br>
              <a:rPr lang="it-IT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977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4wawel-cathedr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3386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Basilica of </a:t>
            </a:r>
            <a:r>
              <a:rPr lang="en-US" altLang="ko-KR" b="1" dirty="0" err="1"/>
              <a:t>Sts</a:t>
            </a:r>
            <a:r>
              <a:rPr lang="en-US" altLang="ko-KR" b="1" dirty="0"/>
              <a:t>. </a:t>
            </a:r>
            <a:r>
              <a:rPr lang="en-US" altLang="ko-KR" b="1" dirty="0" err="1"/>
              <a:t>Stanisław</a:t>
            </a:r>
            <a:r>
              <a:rPr lang="en-US" altLang="ko-KR" b="1" dirty="0"/>
              <a:t> and Vaclav, </a:t>
            </a:r>
            <a:r>
              <a:rPr lang="en-US" altLang="ko-KR" b="1" dirty="0" err="1"/>
              <a:t>Krak?w</a:t>
            </a:r>
            <a:r>
              <a:rPr lang="en-US" altLang="ko-KR" b="1" dirty="0"/>
              <a:t> (Poland)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2004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5westminster-abbe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3813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Westminster Abbey, London (England)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9402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6montmart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" y="0"/>
            <a:ext cx="828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30213" y="6453336"/>
            <a:ext cx="8281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ko-KR" b="1" dirty="0"/>
              <a:t>Basilique du Sacr?-Coeur de Montmartre, Paris (France)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615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7mosteiro-jeronimo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5348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b="1" dirty="0"/>
              <a:t>Mosteiro dos Jeronimos, Lisbon (Portugal) </a:t>
            </a:r>
            <a:br>
              <a:rPr lang="pt-BR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167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8aglon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63"/>
            <a:ext cx="9144000" cy="60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6827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Aglona</a:t>
            </a:r>
            <a:r>
              <a:rPr lang="en-US" altLang="ko-KR" b="1" dirty="0"/>
              <a:t> Basilica, </a:t>
            </a:r>
            <a:r>
              <a:rPr lang="en-US" altLang="ko-KR" b="1" dirty="0" err="1"/>
              <a:t>Aglona</a:t>
            </a:r>
            <a:r>
              <a:rPr lang="en-US" altLang="ko-KR" b="1" dirty="0"/>
              <a:t> (Latvia)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368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9meteor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86000" y="6400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b="1" dirty="0" err="1"/>
              <a:t>Meteora</a:t>
            </a:r>
            <a:r>
              <a:rPr lang="en-US" altLang="ko-KR" b="1" dirty="0"/>
              <a:t>, </a:t>
            </a:r>
            <a:r>
              <a:rPr lang="en-US" altLang="ko-KR" b="1" dirty="0" err="1"/>
              <a:t>Kalambaka</a:t>
            </a:r>
            <a:r>
              <a:rPr lang="en-US" altLang="ko-KR" b="1" dirty="0"/>
              <a:t> (Greece)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759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stavkirk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9144000" cy="6729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427984" y="63500"/>
            <a:ext cx="4716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bg1"/>
                </a:solidFill>
              </a:rPr>
              <a:t>Borgund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</a:rPr>
              <a:t>stavkirke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en-US" altLang="ko-KR" b="1" dirty="0" err="1">
                <a:solidFill>
                  <a:schemeClr val="bg1"/>
                </a:solidFill>
              </a:rPr>
              <a:t>Borgund</a:t>
            </a:r>
            <a:r>
              <a:rPr lang="en-US" altLang="ko-KR" b="1" dirty="0">
                <a:solidFill>
                  <a:schemeClr val="bg1"/>
                </a:solidFill>
              </a:rPr>
              <a:t> (Norway) 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0le-mont-saint-miche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63"/>
            <a:ext cx="9144000" cy="60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409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ko-KR" b="1" dirty="0"/>
              <a:t>Le Mont Saint-Michel, Normandy (France) </a:t>
            </a:r>
            <a:br>
              <a:rPr lang="fr-FR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8375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1chiesa-di-dio-pad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00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ko-KR" b="1" dirty="0"/>
              <a:t>Chiesa di Dio Padre Misericordioso, Rome (Italy) </a:t>
            </a:r>
            <a:br>
              <a:rPr lang="it-IT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982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2metropolitan-cathedr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88"/>
            <a:ext cx="9144000" cy="6218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53732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Liverpool Metropolitan Cathedral, Liverpool (England)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969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3cathedral-le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" y="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109" y="642224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Catedral</a:t>
            </a:r>
            <a:r>
              <a:rPr lang="en-US" altLang="ko-KR" b="1" dirty="0"/>
              <a:t> de Leon, Leon (Spain)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5617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4taidekappel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77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</a:rPr>
              <a:t>Taidekappeli</a:t>
            </a:r>
            <a:r>
              <a:rPr lang="en-US" altLang="ko-KR" b="1" dirty="0">
                <a:solidFill>
                  <a:schemeClr val="bg1"/>
                </a:solidFill>
              </a:rPr>
              <a:t>, Turku (Finland) </a:t>
            </a:r>
            <a:br>
              <a:rPr lang="en-US" altLang="ko-KR" b="1" dirty="0">
                <a:solidFill>
                  <a:schemeClr val="bg1"/>
                </a:solidFill>
              </a:rPr>
            </a:b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5wieskirch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63"/>
            <a:ext cx="9144000" cy="60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6827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Wieskirche</a:t>
            </a:r>
            <a:r>
              <a:rPr lang="en-US" altLang="ko-KR" b="1" dirty="0"/>
              <a:t>, </a:t>
            </a:r>
            <a:r>
              <a:rPr lang="en-US" altLang="ko-KR" b="1" dirty="0" err="1"/>
              <a:t>Wies</a:t>
            </a:r>
            <a:r>
              <a:rPr lang="en-US" altLang="ko-KR" b="1" dirty="0"/>
              <a:t> (Germany)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378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6durha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238"/>
            <a:ext cx="9144000" cy="5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3762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Durham Cathedral, Durham (England)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013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7stefan-churc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86000" y="6534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b="1" dirty="0"/>
              <a:t>St. Stephan’s Church, Istanbul (Turkey)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979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8markusker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" y="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80802" y="64256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b="1" dirty="0"/>
              <a:t>St. Mark’s Church, Belgrade (Serbia)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6890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9nidaro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1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86000" y="6534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b="1" dirty="0" err="1"/>
              <a:t>Nidaros</a:t>
            </a:r>
            <a:r>
              <a:rPr lang="en-US" altLang="ko-KR" b="1" dirty="0"/>
              <a:t> Cathedral, Trondheim (Norway)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8456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santa-maria-firenz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0"/>
            <a:ext cx="8999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1437" y="0"/>
            <a:ext cx="8999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ko-KR" b="1" dirty="0"/>
              <a:t>Basilica di Santa Maria del Fiore, Florence (Italy) </a:t>
            </a:r>
            <a:br>
              <a:rPr lang="it-IT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570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0burgo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64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86000" y="6534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b="1" dirty="0"/>
              <a:t>Burgos Cathedral, Burgos (Spain)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4962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1bav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00800"/>
            <a:ext cx="9130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St. </a:t>
            </a:r>
            <a:r>
              <a:rPr lang="en-US" altLang="ko-KR" b="1" dirty="0" err="1"/>
              <a:t>Bavochurch</a:t>
            </a:r>
            <a:r>
              <a:rPr lang="en-US" altLang="ko-KR" b="1" dirty="0"/>
              <a:t>, Haarlem (The Netherlands)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3509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2bremilha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9" y="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00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Bremilham</a:t>
            </a:r>
            <a:r>
              <a:rPr lang="en-US" altLang="ko-KR" b="1" dirty="0"/>
              <a:t> church, </a:t>
            </a:r>
            <a:r>
              <a:rPr lang="en-US" altLang="ko-KR" b="1" dirty="0" err="1"/>
              <a:t>Malmesbury</a:t>
            </a:r>
            <a:r>
              <a:rPr lang="en-US" altLang="ko-KR" b="1" dirty="0"/>
              <a:t> (England)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511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3sint-sofi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0"/>
            <a:ext cx="8999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788024" y="0"/>
            <a:ext cx="4273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Saint Sophia Cathedral, Kiev (Ukraine) </a:t>
            </a:r>
            <a:br>
              <a:rPr lang="en-US" altLang="ko-KR" b="1" dirty="0">
                <a:solidFill>
                  <a:schemeClr val="bg1"/>
                </a:solidFill>
              </a:rPr>
            </a:b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4sveti-jovan-kane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331290" y="6309320"/>
            <a:ext cx="448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altLang="ko-KR" b="1" dirty="0"/>
              <a:t>Sveti Jovan Kaneo, Ohrid (Macedonia)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1265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5stavang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63"/>
            <a:ext cx="9144000" cy="60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4683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Stavanger </a:t>
            </a:r>
            <a:r>
              <a:rPr lang="en-US" altLang="ko-KR" b="1" dirty="0" err="1"/>
              <a:t>domkirke</a:t>
            </a:r>
            <a:r>
              <a:rPr lang="en-US" altLang="ko-KR" b="1" dirty="0"/>
              <a:t>, Stavanger (Norway)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3503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6kizh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63"/>
            <a:ext cx="9144000" cy="60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986309" y="6429357"/>
            <a:ext cx="3171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err="1"/>
              <a:t>Kizhi</a:t>
            </a:r>
            <a:r>
              <a:rPr lang="en-US" altLang="ko-KR" b="1" dirty="0"/>
              <a:t> </a:t>
            </a:r>
            <a:r>
              <a:rPr lang="en-US" altLang="ko-KR" b="1" dirty="0" err="1"/>
              <a:t>Pogost</a:t>
            </a:r>
            <a:r>
              <a:rPr lang="en-US" altLang="ko-KR" b="1" dirty="0"/>
              <a:t>, </a:t>
            </a:r>
            <a:r>
              <a:rPr lang="en-US" altLang="ko-KR" b="1" dirty="0" err="1"/>
              <a:t>Kizhi</a:t>
            </a:r>
            <a:r>
              <a:rPr lang="en-US" altLang="ko-KR" b="1" dirty="0"/>
              <a:t> (Russia)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3659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7esztergo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173"/>
            <a:ext cx="9184234" cy="58772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044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Esztergomi</a:t>
            </a:r>
            <a:r>
              <a:rPr lang="en-US" altLang="ko-KR" b="1" dirty="0"/>
              <a:t> </a:t>
            </a:r>
            <a:r>
              <a:rPr lang="en-US" altLang="ko-KR" b="1" dirty="0" err="1"/>
              <a:t>Bazilika</a:t>
            </a:r>
            <a:r>
              <a:rPr lang="en-US" altLang="ko-KR" b="1" dirty="0"/>
              <a:t>, </a:t>
            </a:r>
            <a:r>
              <a:rPr lang="en-US" altLang="ko-KR" b="1" dirty="0" err="1"/>
              <a:t>Esztergom</a:t>
            </a:r>
            <a:r>
              <a:rPr lang="en-US" altLang="ko-KR" b="1" dirty="0"/>
              <a:t> (Hungary)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998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8asamkirch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3"/>
            <a:ext cx="9144000" cy="661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745506" y="6498483"/>
            <a:ext cx="3652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err="1"/>
              <a:t>Asamkirche</a:t>
            </a:r>
            <a:r>
              <a:rPr lang="en-US" altLang="ko-KR" b="1" dirty="0"/>
              <a:t>, Munich (Germany)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0456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9reschenme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63"/>
            <a:ext cx="9144000" cy="60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6827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ko-KR" b="1" dirty="0"/>
              <a:t>Graun Tower, Lago di Resia (Italy) </a:t>
            </a:r>
            <a:br>
              <a:rPr lang="it-IT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1675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sint-sav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9144000" cy="67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24853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St. Sava Cathedral, </a:t>
            </a:r>
            <a:r>
              <a:rPr lang="en-US" altLang="ko-KR" b="1" dirty="0" smtClean="0">
                <a:solidFill>
                  <a:schemeClr val="bg1"/>
                </a:solidFill>
              </a:rPr>
              <a:t>Belgrade(Serbia</a:t>
            </a:r>
            <a:r>
              <a:rPr lang="en-US" altLang="ko-KR" b="1" dirty="0">
                <a:solidFill>
                  <a:schemeClr val="bg1"/>
                </a:solidFill>
              </a:rPr>
              <a:t>) </a:t>
            </a:r>
            <a:br>
              <a:rPr lang="en-US" altLang="ko-KR" b="1" dirty="0">
                <a:solidFill>
                  <a:schemeClr val="bg1"/>
                </a:solidFill>
              </a:rPr>
            </a:b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1MDchurch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24" y="17381"/>
            <a:ext cx="4671052" cy="667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8050949c3c74d3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14466" cy="66402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0" y="6534834"/>
            <a:ext cx="453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/>
              <a:t>대한민국 서울 명동 </a:t>
            </a:r>
            <a:r>
              <a:rPr lang="ko-KR" altLang="en-US" b="1" dirty="0" smtClean="0"/>
              <a:t>성당</a:t>
            </a:r>
            <a:r>
              <a:rPr lang="en-US" altLang="ko-KR" b="1" dirty="0" smtClean="0"/>
              <a:t>(1898.5.28)</a:t>
            </a:r>
            <a:r>
              <a:rPr lang="ko-KR" altLang="en-US" b="1" dirty="0" smtClean="0"/>
              <a:t> </a:t>
            </a:r>
            <a:r>
              <a:rPr lang="ko-KR" altLang="en-US" b="1" dirty="0"/>
              <a:t/>
            </a:r>
            <a:br>
              <a:rPr lang="ko-KR" altLang="en-US" b="1" dirty="0"/>
            </a:b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6533666" y="6523334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8287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split orient="vert"/>
      </p:transition>
    </mc:Choice>
    <mc:Fallback xmlns="">
      <p:transition spd="slow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winchest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0"/>
            <a:ext cx="8769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87325" y="6534834"/>
            <a:ext cx="8769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Winchester Cathedral, Winchester (England) </a:t>
            </a:r>
            <a:br>
              <a:rPr lang="en-US" altLang="ko-KR" b="1" dirty="0"/>
            </a:b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941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660</Words>
  <Application>Microsoft Office PowerPoint</Application>
  <PresentationFormat>화면 슬라이드 쇼(4:3)</PresentationFormat>
  <Paragraphs>86</Paragraphs>
  <Slides>80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80</vt:i4>
      </vt:variant>
    </vt:vector>
  </HeadingPairs>
  <TitlesOfParts>
    <vt:vector size="8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15</cp:revision>
  <dcterms:created xsi:type="dcterms:W3CDTF">2015-06-03T22:58:08Z</dcterms:created>
  <dcterms:modified xsi:type="dcterms:W3CDTF">2015-06-04T14:45:12Z</dcterms:modified>
</cp:coreProperties>
</file>