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2" r:id="rId2"/>
    <p:sldId id="257" r:id="rId3"/>
    <p:sldId id="292" r:id="rId4"/>
    <p:sldId id="263" r:id="rId5"/>
    <p:sldId id="264" r:id="rId6"/>
    <p:sldId id="289" r:id="rId7"/>
    <p:sldId id="265" r:id="rId8"/>
    <p:sldId id="266" r:id="rId9"/>
    <p:sldId id="268" r:id="rId10"/>
    <p:sldId id="270" r:id="rId11"/>
    <p:sldId id="269" r:id="rId12"/>
    <p:sldId id="271" r:id="rId13"/>
    <p:sldId id="272" r:id="rId14"/>
    <p:sldId id="287" r:id="rId15"/>
    <p:sldId id="290" r:id="rId16"/>
    <p:sldId id="273" r:id="rId17"/>
    <p:sldId id="274" r:id="rId18"/>
    <p:sldId id="258" r:id="rId19"/>
    <p:sldId id="275" r:id="rId20"/>
    <p:sldId id="277" r:id="rId21"/>
    <p:sldId id="276" r:id="rId22"/>
    <p:sldId id="279" r:id="rId23"/>
    <p:sldId id="280" r:id="rId24"/>
    <p:sldId id="259" r:id="rId25"/>
    <p:sldId id="281" r:id="rId26"/>
    <p:sldId id="282" r:id="rId27"/>
    <p:sldId id="284" r:id="rId28"/>
    <p:sldId id="285" r:id="rId29"/>
    <p:sldId id="283" r:id="rId30"/>
    <p:sldId id="261" r:id="rId31"/>
    <p:sldId id="286" r:id="rId32"/>
    <p:sldId id="288" r:id="rId33"/>
    <p:sldId id="267" r:id="rId34"/>
    <p:sldId id="278" r:id="rId35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EB31A-C3C7-4559-9001-F7A8310A7FB8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17CE3-A758-4C02-924E-FCF29961AA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13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7CE3-A758-4C02-924E-FCF29961AA50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34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DDA-38A5-4650-BFF3-E83C594FD9EF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5A5-EE2D-48FA-88E1-D2649CF5C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94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DDA-38A5-4650-BFF3-E83C594FD9EF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5A5-EE2D-48FA-88E1-D2649CF5C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6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DDA-38A5-4650-BFF3-E83C594FD9EF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5A5-EE2D-48FA-88E1-D2649CF5C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8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DDA-38A5-4650-BFF3-E83C594FD9EF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5A5-EE2D-48FA-88E1-D2649CF5C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5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DDA-38A5-4650-BFF3-E83C594FD9EF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5A5-EE2D-48FA-88E1-D2649CF5C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9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DDA-38A5-4650-BFF3-E83C594FD9EF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5A5-EE2D-48FA-88E1-D2649CF5C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7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DDA-38A5-4650-BFF3-E83C594FD9EF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5A5-EE2D-48FA-88E1-D2649CF5C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DDA-38A5-4650-BFF3-E83C594FD9EF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5A5-EE2D-48FA-88E1-D2649CF5C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5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DDA-38A5-4650-BFF3-E83C594FD9EF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5A5-EE2D-48FA-88E1-D2649CF5C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9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DDA-38A5-4650-BFF3-E83C594FD9EF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5A5-EE2D-48FA-88E1-D2649CF5C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7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ADDA-38A5-4650-BFF3-E83C594FD9EF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5A5-EE2D-48FA-88E1-D2649CF5C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2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DADDA-38A5-4650-BFF3-E83C594FD9EF}" type="datetimeFigureOut">
              <a:rPr lang="ko-KR" altLang="en-US" smtClean="0"/>
              <a:t>2015-05-18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B5A5-EE2D-48FA-88E1-D2649CF5C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695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IN_BL~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0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560887" y="9807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4000" b="1" dirty="0"/>
              <a:t>Hermann Kern</a:t>
            </a:r>
            <a:br>
              <a:rPr lang="en-US" altLang="ko-KR" sz="4000" b="1" dirty="0"/>
            </a:br>
            <a:r>
              <a:rPr lang="en-US" altLang="ko-KR" sz="2000" b="1" dirty="0"/>
              <a:t>(1838-1912)</a:t>
            </a:r>
            <a:br>
              <a:rPr lang="en-US" altLang="ko-KR" sz="2000" b="1" dirty="0"/>
            </a:br>
            <a:endParaRPr lang="en-US" altLang="ko-KR" sz="2000" b="1" dirty="0" smtClean="0"/>
          </a:p>
          <a:p>
            <a:pPr algn="ctr"/>
            <a:endParaRPr lang="en-US" altLang="ko-KR" sz="1600" b="1" dirty="0"/>
          </a:p>
          <a:p>
            <a:pPr algn="ctr"/>
            <a:r>
              <a:rPr lang="en-US" altLang="ko-KR" sz="2400" b="1" dirty="0" smtClean="0"/>
              <a:t>Austrian-Hungarian </a:t>
            </a:r>
            <a:r>
              <a:rPr lang="en-US" altLang="ko-KR" sz="2400" b="1" dirty="0"/>
              <a:t>painter</a:t>
            </a:r>
            <a:endParaRPr lang="ko-KR" altLang="en-US" sz="2400" dirty="0"/>
          </a:p>
        </p:txBody>
      </p:sp>
      <p:pic>
        <p:nvPicPr>
          <p:cNvPr id="4" name="0977. Arabesque - Hello Mr.Monke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Armin_Kern_Weintrinker_im_Fasskell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0" y="0"/>
            <a:ext cx="4483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82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Armin_Kern_Jugenderinnerung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0"/>
            <a:ext cx="4703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Kern_Alter_Mann_mit_Spieluh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0"/>
            <a:ext cx="8716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5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Kern_Brotzei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13" y="0"/>
            <a:ext cx="4473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1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ern_The_Bachelors_Hom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8" y="0"/>
            <a:ext cx="461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8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ern_The_Thirsty_Read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88" y="0"/>
            <a:ext cx="4135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13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Kern_Der_Botanike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0"/>
            <a:ext cx="4552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Kern_Der_Fagottis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3" y="0"/>
            <a:ext cx="4664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8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80px-Hermann_Kern_Gute_Freunde_19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0"/>
            <a:ext cx="8597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9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Kern_Ein_guter_Tropfe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50" y="0"/>
            <a:ext cx="4483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5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80px-Hermann_Kern_Der_Fagottspieler_190x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"/>
            <a:ext cx="9144000" cy="6786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7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Kern_Intermezzo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0"/>
            <a:ext cx="4533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97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Kern_Ganz_bei_der_Sach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441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0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Kern_Konzertpaus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5" y="0"/>
            <a:ext cx="4411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7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Kern_Musicirender_Zigeune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38" y="0"/>
            <a:ext cx="5443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48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80px-Kern_The_Lock_Mak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38"/>
            <a:ext cx="9144000" cy="6180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Kern_Rare_old_bit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0"/>
            <a:ext cx="5426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6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Kern_Schon_wieder_lee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38" y="0"/>
            <a:ext cx="4402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3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ern_Geigenspieler_im_Wirtshau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0"/>
            <a:ext cx="4591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5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ERN_P~2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0"/>
            <a:ext cx="5103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6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ern_A_False_Not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8"/>
            <a:ext cx="9144000" cy="6802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0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gate Fondazione Cariplo - Kern Hermann, Il frate in cuc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745"/>
            <a:ext cx="4392726" cy="685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isplay_imag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0"/>
            <a:ext cx="4292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4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ern_Philantrophy_18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5" y="0"/>
            <a:ext cx="5416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19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ern_The_Love_Letter_18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0"/>
            <a:ext cx="5370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9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~1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0"/>
            <a:ext cx="5200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7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Kern_Jagdpartner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0"/>
            <a:ext cx="4576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596336" y="630932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057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split orient="vert"/>
      </p:transition>
    </mc:Choice>
    <mc:Fallback xmlns="">
      <p:transition spd="slow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~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0"/>
            <a:ext cx="4506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0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~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63" y="0"/>
            <a:ext cx="4384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0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Kern_The_Pumpkin_Seller_19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0"/>
            <a:ext cx="4429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82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~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0"/>
            <a:ext cx="8497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5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~1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8" y="0"/>
            <a:ext cx="4465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1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ermann_Armin_Kern_Biertrinker_mit_Botanisiertromme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0"/>
            <a:ext cx="4610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9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</Words>
  <Application>Microsoft Office PowerPoint</Application>
  <PresentationFormat>화면 슬라이드 쇼(4:3)</PresentationFormat>
  <Paragraphs>5</Paragraphs>
  <Slides>34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5</cp:revision>
  <dcterms:created xsi:type="dcterms:W3CDTF">2015-05-18T09:43:22Z</dcterms:created>
  <dcterms:modified xsi:type="dcterms:W3CDTF">2015-05-18T11:03:43Z</dcterms:modified>
</cp:coreProperties>
</file>