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C9783-D615-430D-B811-1D622F7D7FF6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4FF2F-D453-4E82-A187-BD93C6417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83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FF2F-D453-4E82-A187-BD93C641724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98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733176"/>
      </p:ext>
    </p:extLst>
  </p:cSld>
  <p:clrMapOvr>
    <a:masterClrMapping/>
  </p:clrMapOvr>
  <p:transition spd="slow" advTm="4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030840"/>
      </p:ext>
    </p:extLst>
  </p:cSld>
  <p:clrMapOvr>
    <a:masterClrMapping/>
  </p:clrMapOvr>
  <p:transition spd="slow" advTm="4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982742"/>
      </p:ext>
    </p:extLst>
  </p:cSld>
  <p:clrMapOvr>
    <a:masterClrMapping/>
  </p:clrMapOvr>
  <p:transition spd="slow" advTm="4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498136"/>
      </p:ext>
    </p:extLst>
  </p:cSld>
  <p:clrMapOvr>
    <a:masterClrMapping/>
  </p:clrMapOvr>
  <p:transition spd="slow" advTm="4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989330"/>
      </p:ext>
    </p:extLst>
  </p:cSld>
  <p:clrMapOvr>
    <a:masterClrMapping/>
  </p:clrMapOvr>
  <p:transition spd="slow" advTm="4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317683"/>
      </p:ext>
    </p:extLst>
  </p:cSld>
  <p:clrMapOvr>
    <a:masterClrMapping/>
  </p:clrMapOvr>
  <p:transition spd="slow" advTm="4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33794"/>
      </p:ext>
    </p:extLst>
  </p:cSld>
  <p:clrMapOvr>
    <a:masterClrMapping/>
  </p:clrMapOvr>
  <p:transition spd="slow" advTm="4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047570"/>
      </p:ext>
    </p:extLst>
  </p:cSld>
  <p:clrMapOvr>
    <a:masterClrMapping/>
  </p:clrMapOvr>
  <p:transition spd="slow" advTm="4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78334"/>
      </p:ext>
    </p:extLst>
  </p:cSld>
  <p:clrMapOvr>
    <a:masterClrMapping/>
  </p:clrMapOvr>
  <p:transition spd="slow" advTm="4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890559"/>
      </p:ext>
    </p:extLst>
  </p:cSld>
  <p:clrMapOvr>
    <a:masterClrMapping/>
  </p:clrMapOvr>
  <p:transition spd="slow" advTm="4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836387"/>
      </p:ext>
    </p:extLst>
  </p:cSld>
  <p:clrMapOvr>
    <a:masterClrMapping/>
  </p:clrMapOvr>
  <p:transition spd="slow" advTm="4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67C6-9B17-4660-97A2-2709A844AD93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1178A-6B6B-4B13-86E0-4D7E62CC3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983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wheel spokes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3.b.Ball_on_the_Beach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5" y="0"/>
            <a:ext cx="55943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ven now-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710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25805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0Lovers_with_a_White_Hors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0"/>
            <a:ext cx="5403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963472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1Woman_in_Whit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0"/>
            <a:ext cx="5407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208298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2.Nu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88" y="0"/>
            <a:ext cx="5280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549844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6Nu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0"/>
            <a:ext cx="3935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459777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7Amphitriti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6908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78700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2-1.Recline_Nude_with_Ha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63"/>
            <a:ext cx="9144000" cy="628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849729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7.Girl_with_a_Red_Showl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0"/>
            <a:ext cx="5189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853140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9.Reclined_Nu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0"/>
            <a:ext cx="9144000" cy="641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779054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0.Nu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0"/>
            <a:ext cx="5227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660630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n front of the Se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0"/>
            <a:ext cx="4868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864081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9144000" cy="672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891233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y%201975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0"/>
            <a:ext cx="4057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951419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Nude Ha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3" y="0"/>
            <a:ext cx="5337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187643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Nude%201980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3" y="0"/>
            <a:ext cx="4217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821150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eascap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1" y="0"/>
            <a:ext cx="92467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49636" y="6468092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017218"/>
      </p:ext>
    </p:extLst>
  </p:cSld>
  <p:clrMapOvr>
    <a:masterClrMapping/>
  </p:clrMapOvr>
  <p:transition spd="slow" advTm="21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8Nu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384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585285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9Portrai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0"/>
            <a:ext cx="5734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428350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0Leda_and_Swan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46412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1Nu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0"/>
            <a:ext cx="5865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162472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2Nu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5" y="0"/>
            <a:ext cx="3460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714443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3Nu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799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865172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8Girl_with_a_Ha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0"/>
            <a:ext cx="5429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45909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화면 슬라이드 쇼(4:3)</PresentationFormat>
  <Paragraphs>3</Paragraphs>
  <Slides>23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Registered User</dc:creator>
  <cp:lastModifiedBy>Registered User</cp:lastModifiedBy>
  <cp:revision>3</cp:revision>
  <dcterms:created xsi:type="dcterms:W3CDTF">2014-08-19T12:45:03Z</dcterms:created>
  <dcterms:modified xsi:type="dcterms:W3CDTF">2014-08-19T13:00:51Z</dcterms:modified>
</cp:coreProperties>
</file>